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3.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26" r:id="rId2"/>
    <p:sldMasterId id="2147483748" r:id="rId3"/>
    <p:sldMasterId id="2147483767"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715000" type="screen16x10"/>
  <p:notesSz cx="6858000" cy="9144000"/>
  <p:embeddedFontLst>
    <p:embeddedFont>
      <p:font typeface="Bebas Neue" panose="020B0606020202050201" pitchFamily="34" charset="77"/>
      <p:regular r:id="rId21"/>
    </p:embeddedFont>
    <p:embeddedFont>
      <p:font typeface="Georgia" panose="02040502050405020303" pitchFamily="18" charset="0"/>
      <p:regular r:id="rId22"/>
      <p:bold r:id="rId23"/>
      <p:italic r:id="rId24"/>
      <p:boldItalic r:id="rId25"/>
    </p:embeddedFont>
    <p:embeddedFont>
      <p:font typeface="Helvetica Neue" panose="02000503000000020004" pitchFamily="2"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Montserrat Medium" panose="020F0502020204030204" pitchFamily="34" charset="0"/>
      <p:regular r:id="rId34"/>
      <p:italic r:id="rId35"/>
    </p:embeddedFont>
    <p:embeddedFont>
      <p:font typeface="Open Sans" panose="020B0606030504020204" pitchFamily="34" charset="0"/>
      <p:regular r:id="rId36"/>
      <p:bold r:id="rId37"/>
      <p:italic r:id="rId38"/>
      <p:boldItalic r:id="rId39"/>
    </p:embeddedFont>
    <p:embeddedFont>
      <p:font typeface="Open Sans Light" panose="020B03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atzCdqaOsCa8+3ggirvJzcx25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4E4467-4CDF-48AE-8C45-895B3C91A1E5}">
  <a:tblStyle styleId="{924E4467-4CDF-48AE-8C45-895B3C91A1E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2"/>
    <p:restoredTop sz="94615"/>
  </p:normalViewPr>
  <p:slideViewPr>
    <p:cSldViewPr snapToGrid="0">
      <p:cViewPr varScale="1">
        <p:scale>
          <a:sx n="223" d="100"/>
          <a:sy n="223" d="100"/>
        </p:scale>
        <p:origin x="18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1: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SzPts val="1400"/>
              <a:buNone/>
            </a:pPr>
            <a:endParaRPr/>
          </a:p>
        </p:txBody>
      </p:sp>
      <p:sp>
        <p:nvSpPr>
          <p:cNvPr id="1746" name="Google Shape;1746;p1:notes"/>
          <p:cNvSpPr>
            <a:spLocks noGrp="1" noRot="1" noChangeAspect="1"/>
          </p:cNvSpPr>
          <p:nvPr>
            <p:ph type="sldImg" idx="2"/>
          </p:nvPr>
        </p:nvSpPr>
        <p:spPr>
          <a:xfrm>
            <a:off x="1065213" y="1200150"/>
            <a:ext cx="51847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15000"/>
              </a:lnSpc>
              <a:spcBef>
                <a:spcPts val="0"/>
              </a:spcBef>
              <a:spcAft>
                <a:spcPts val="0"/>
              </a:spcAft>
              <a:buSzPts val="1100"/>
              <a:buNone/>
            </a:pPr>
            <a:endParaRPr sz="1200" b="1">
              <a:solidFill>
                <a:schemeClr val="dk1"/>
              </a:solidFill>
            </a:endParaRPr>
          </a:p>
          <a:p>
            <a:pPr marL="0" lvl="0" indent="0" algn="l" rtl="0">
              <a:lnSpc>
                <a:spcPct val="115000"/>
              </a:lnSpc>
              <a:spcBef>
                <a:spcPts val="0"/>
              </a:spcBef>
              <a:spcAft>
                <a:spcPts val="0"/>
              </a:spcAft>
              <a:buSzPts val="1100"/>
              <a:buNone/>
            </a:pPr>
            <a:r>
              <a:rPr lang="en-US" sz="1200" b="1">
                <a:solidFill>
                  <a:schemeClr val="dk1"/>
                </a:solidFill>
              </a:rPr>
              <a:t>The Landing Page/Springboard: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The New Direct Access Landing Page is replacing the current AXESS portal where Employees, Managers &amp; HR interact with the current HR Application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Me – The ME Tab is the new Employee Direct Access page where employees can view their information and perform employee specific Transactions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My Team – The My Team Tab is the new Manager Direct Access page where managers can view information about their Direct and Indirect reports and perform Manager specific transactions</a:t>
            </a:r>
            <a:endParaRPr sz="1200">
              <a:solidFill>
                <a:schemeClr val="dk1"/>
              </a:solidFill>
            </a:endParaRPr>
          </a:p>
          <a:p>
            <a:pPr marL="0" lvl="0" indent="0" algn="l" rtl="0">
              <a:lnSpc>
                <a:spcPct val="100000"/>
              </a:lnSpc>
              <a:spcBef>
                <a:spcPts val="0"/>
              </a:spcBef>
              <a:spcAft>
                <a:spcPts val="0"/>
              </a:spcAft>
              <a:buSzPts val="1400"/>
              <a:buNone/>
            </a:pPr>
            <a:r>
              <a:rPr lang="en-US" sz="1200">
                <a:solidFill>
                  <a:schemeClr val="dk1"/>
                </a:solidFill>
              </a:rPr>
              <a:t>My Client Group – The My Client Group Tab is the new HR Direct Access page where HR professionals can view information about employees within their area of responsibility and perform HR transactions</a:t>
            </a:r>
            <a:endParaRPr sz="1200"/>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10" name="Google Shape;2010;p1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15000"/>
              </a:lnSpc>
              <a:spcBef>
                <a:spcPts val="0"/>
              </a:spcBef>
              <a:spcAft>
                <a:spcPts val="0"/>
              </a:spcAft>
              <a:buSzPts val="1100"/>
              <a:buNone/>
            </a:pPr>
            <a:endParaRPr sz="1200" b="1">
              <a:solidFill>
                <a:schemeClr val="dk1"/>
              </a:solidFill>
            </a:endParaRPr>
          </a:p>
          <a:p>
            <a:pPr marL="0" lvl="0" indent="0" algn="l" rtl="0">
              <a:lnSpc>
                <a:spcPct val="115000"/>
              </a:lnSpc>
              <a:spcBef>
                <a:spcPts val="0"/>
              </a:spcBef>
              <a:spcAft>
                <a:spcPts val="0"/>
              </a:spcAft>
              <a:buSzPts val="1100"/>
              <a:buNone/>
            </a:pPr>
            <a:r>
              <a:rPr lang="en-US" sz="1200" b="1">
                <a:solidFill>
                  <a:schemeClr val="dk1"/>
                </a:solidFill>
              </a:rPr>
              <a:t>The Landing Page/Springboard: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The New Direct Access Landing Page is replacing the current AXESS portal where Employees, Managers &amp; HR interact with the current HR Application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Me – The ME Tab is the new Employee Direct Access page where employees can view their information and perform employee specific Transactions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My Team – The My Team Tab is the new Manager Direct Access page where managers can view information about their Direct and Indirect reports and perform Manager specific transactions</a:t>
            </a:r>
            <a:endParaRPr sz="1200">
              <a:solidFill>
                <a:schemeClr val="dk1"/>
              </a:solidFill>
            </a:endParaRPr>
          </a:p>
          <a:p>
            <a:pPr marL="0" lvl="0" indent="0" algn="l" rtl="0">
              <a:lnSpc>
                <a:spcPct val="100000"/>
              </a:lnSpc>
              <a:spcBef>
                <a:spcPts val="0"/>
              </a:spcBef>
              <a:spcAft>
                <a:spcPts val="0"/>
              </a:spcAft>
              <a:buSzPts val="1400"/>
              <a:buNone/>
            </a:pPr>
            <a:r>
              <a:rPr lang="en-US" sz="1200">
                <a:solidFill>
                  <a:schemeClr val="dk1"/>
                </a:solidFill>
              </a:rPr>
              <a:t>My Client Group – The My Client Group Tab is the new HR Direct Access page where HR professionals can view information about employees within their area of responsibility and perform HR transactions</a:t>
            </a:r>
            <a:endParaRPr sz="1200"/>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19" name="Google Shape;2019;p1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
        <p:nvSpPr>
          <p:cNvPr id="2028" name="Google Shape;2028;p12: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4"/>
        <p:cNvGrpSpPr/>
        <p:nvPr/>
      </p:nvGrpSpPr>
      <p:grpSpPr>
        <a:xfrm>
          <a:off x="0" y="0"/>
          <a:ext cx="0" cy="0"/>
          <a:chOff x="0" y="0"/>
          <a:chExt cx="0" cy="0"/>
        </a:xfrm>
      </p:grpSpPr>
      <p:sp>
        <p:nvSpPr>
          <p:cNvPr id="2075" name="Google Shape;207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
        <p:nvSpPr>
          <p:cNvPr id="2076" name="Google Shape;2076;p13: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4" name="Google Shape;2114;p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15: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2123" name="Google Shape;2123;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1754" name="Google Shape;1754;p2: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100"/>
              <a:t>There is a comprehensive effort to </a:t>
            </a:r>
            <a:r>
              <a:rPr lang="en-US" sz="1100" b="1"/>
              <a:t>modernize HR</a:t>
            </a:r>
            <a:r>
              <a:rPr lang="en-US" sz="1100"/>
              <a:t> at Stanford. </a:t>
            </a:r>
            <a:endParaRPr sz="1100"/>
          </a:p>
          <a:p>
            <a:pPr marL="457200" lvl="0" indent="-298450" algn="l" rtl="0">
              <a:lnSpc>
                <a:spcPct val="115000"/>
              </a:lnSpc>
              <a:spcBef>
                <a:spcPts val="1000"/>
              </a:spcBef>
              <a:spcAft>
                <a:spcPts val="0"/>
              </a:spcAft>
              <a:buClr>
                <a:schemeClr val="dk1"/>
              </a:buClr>
              <a:buSzPts val="1100"/>
              <a:buChar char="●"/>
            </a:pPr>
            <a:r>
              <a:rPr lang="en-US" sz="1100"/>
              <a:t>This effort includes changes to HR and Payroll technology, the creation of an HR service center to support employees and managers with HR-related transactions, and adjustments to some HR program and processes</a:t>
            </a:r>
            <a:endParaRPr sz="1100"/>
          </a:p>
          <a:p>
            <a:pPr marL="457200" lvl="0" indent="-298450" algn="l" rtl="0">
              <a:lnSpc>
                <a:spcPct val="115000"/>
              </a:lnSpc>
              <a:spcBef>
                <a:spcPts val="1000"/>
              </a:spcBef>
              <a:spcAft>
                <a:spcPts val="1000"/>
              </a:spcAft>
              <a:buClr>
                <a:schemeClr val="dk1"/>
              </a:buClr>
              <a:buSzPts val="1100"/>
              <a:buChar char="●"/>
            </a:pPr>
            <a:r>
              <a:rPr lang="en-US" sz="1100"/>
              <a:t>The two primary programs being updated through Pinnacle are Stanford’s performance management program and Stanford’s approach to compensation administration.</a:t>
            </a:r>
            <a:endParaRPr/>
          </a:p>
        </p:txBody>
      </p:sp>
      <p:sp>
        <p:nvSpPr>
          <p:cNvPr id="1759" name="Google Shape;1759;p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p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4" name="Google Shape;179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200"/>
              <a:buFont typeface="Calibri"/>
              <a:buNone/>
            </a:pPr>
            <a:endParaRPr sz="1100"/>
          </a:p>
        </p:txBody>
      </p:sp>
      <p:sp>
        <p:nvSpPr>
          <p:cNvPr id="1795" name="Google Shape;179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p5: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9" name="Google Shape;182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Benefits of Consistency</a:t>
            </a:r>
            <a:endParaRPr>
              <a:solidFill>
                <a:schemeClr val="dk1"/>
              </a:solidFill>
            </a:endParaRPr>
          </a:p>
          <a:p>
            <a:pPr marL="0" lvl="0" indent="0" algn="l" rtl="0">
              <a:lnSpc>
                <a:spcPct val="100000"/>
              </a:lnSpc>
              <a:spcBef>
                <a:spcPts val="800"/>
              </a:spcBef>
              <a:spcAft>
                <a:spcPts val="0"/>
              </a:spcAft>
              <a:buSzPts val="1400"/>
              <a:buNone/>
            </a:pPr>
            <a:r>
              <a:rPr lang="en-US" b="1"/>
              <a:t>Consistency </a:t>
            </a:r>
            <a:r>
              <a:rPr lang="en-US"/>
              <a:t>is critical to the success of Sequoia, and cloud-based technology solutions in general, because it ensures </a:t>
            </a:r>
            <a:r>
              <a:rPr lang="en-US" b="1"/>
              <a:t>system integrity</a:t>
            </a:r>
            <a:r>
              <a:rPr lang="en-US"/>
              <a:t>, </a:t>
            </a:r>
            <a:r>
              <a:rPr lang="en-US" b="1"/>
              <a:t>enables scalability</a:t>
            </a:r>
            <a:r>
              <a:rPr lang="en-US"/>
              <a:t>, </a:t>
            </a:r>
            <a:r>
              <a:rPr lang="en-US" b="1"/>
              <a:t>reduces costs</a:t>
            </a:r>
            <a:r>
              <a:rPr lang="en-US"/>
              <a:t>, and provides a </a:t>
            </a:r>
            <a:r>
              <a:rPr lang="en-US" b="1"/>
              <a:t>seamless, equitable experience</a:t>
            </a:r>
            <a:r>
              <a:rPr lang="en-US"/>
              <a:t> for all employees.</a:t>
            </a:r>
            <a:endParaRPr/>
          </a:p>
          <a:p>
            <a:pPr marL="0" lvl="0" indent="0" algn="l" rtl="0">
              <a:lnSpc>
                <a:spcPct val="100000"/>
              </a:lnSpc>
              <a:spcBef>
                <a:spcPts val="0"/>
              </a:spcBef>
              <a:spcAft>
                <a:spcPts val="0"/>
              </a:spcAft>
              <a:buSzPts val="1400"/>
              <a:buNone/>
            </a:pPr>
            <a:endParaRPr/>
          </a:p>
          <a:p>
            <a:pPr marL="342900" lvl="0" indent="-241300" algn="l" rtl="0">
              <a:lnSpc>
                <a:spcPct val="100000"/>
              </a:lnSpc>
              <a:spcBef>
                <a:spcPts val="0"/>
              </a:spcBef>
              <a:spcAft>
                <a:spcPts val="0"/>
              </a:spcAft>
              <a:buClr>
                <a:schemeClr val="dk1"/>
              </a:buClr>
              <a:buSzPts val="1200"/>
              <a:buFont typeface="Calibri"/>
              <a:buAutoNum type="arabicPeriod"/>
            </a:pPr>
            <a:r>
              <a:rPr lang="en-US" b="1">
                <a:solidFill>
                  <a:schemeClr val="dk1"/>
                </a:solidFill>
              </a:rPr>
              <a:t>Simplification and Reduced Friction</a:t>
            </a:r>
            <a:r>
              <a:rPr lang="en-US">
                <a:solidFill>
                  <a:schemeClr val="dk1"/>
                </a:solidFill>
              </a:rPr>
              <a:t>: Standardizing processes eliminates unnecessary complexity, streamlines workflows, and reduces friction, making it easier for employees, managers, and HR colleagues to navigate Sequoia and perform tasks efficiently.</a:t>
            </a:r>
            <a:endParaRPr>
              <a:solidFill>
                <a:schemeClr val="dk1"/>
              </a:solidFill>
            </a:endParaRPr>
          </a:p>
          <a:p>
            <a:pPr marL="342900" lvl="0" indent="-241300" algn="l" rtl="0">
              <a:lnSpc>
                <a:spcPct val="100000"/>
              </a:lnSpc>
              <a:spcBef>
                <a:spcPts val="0"/>
              </a:spcBef>
              <a:spcAft>
                <a:spcPts val="0"/>
              </a:spcAft>
              <a:buClr>
                <a:schemeClr val="dk1"/>
              </a:buClr>
              <a:buSzPts val="1200"/>
              <a:buFont typeface="Calibri"/>
              <a:buAutoNum type="arabicPeriod"/>
            </a:pPr>
            <a:r>
              <a:rPr lang="en-US" b="1">
                <a:solidFill>
                  <a:schemeClr val="dk1"/>
                </a:solidFill>
              </a:rPr>
              <a:t>Improved decision making</a:t>
            </a:r>
            <a:r>
              <a:rPr lang="en-US">
                <a:solidFill>
                  <a:schemeClr val="dk1"/>
                </a:solidFill>
              </a:rPr>
              <a:t>: Standardized processes provide consistent, reliable data across the organization, enabling better analytics and more informed decisions.</a:t>
            </a:r>
            <a:endParaRPr>
              <a:solidFill>
                <a:schemeClr val="dk1"/>
              </a:solidFill>
            </a:endParaRPr>
          </a:p>
          <a:p>
            <a:pPr marL="342900" lvl="0" indent="-241300" algn="l" rtl="0">
              <a:lnSpc>
                <a:spcPct val="100000"/>
              </a:lnSpc>
              <a:spcBef>
                <a:spcPts val="0"/>
              </a:spcBef>
              <a:spcAft>
                <a:spcPts val="0"/>
              </a:spcAft>
              <a:buClr>
                <a:schemeClr val="dk1"/>
              </a:buClr>
              <a:buSzPts val="1200"/>
              <a:buFont typeface="Calibri"/>
              <a:buAutoNum type="arabicPeriod"/>
            </a:pPr>
            <a:r>
              <a:rPr lang="en-US" b="1">
                <a:solidFill>
                  <a:schemeClr val="dk1"/>
                </a:solidFill>
              </a:rPr>
              <a:t>Enhanced collaboration</a:t>
            </a:r>
            <a:r>
              <a:rPr lang="en-US">
                <a:solidFill>
                  <a:schemeClr val="dk1"/>
                </a:solidFill>
              </a:rPr>
              <a:t>: Shared processes foster cross-functional alignment and make it easier for teams to work together effectively within S/Us and across Stanford.</a:t>
            </a:r>
            <a:endParaRPr>
              <a:solidFill>
                <a:schemeClr val="dk1"/>
              </a:solidFill>
            </a:endParaRPr>
          </a:p>
          <a:p>
            <a:pPr marL="342900" lvl="0" indent="-241300" algn="l" rtl="0">
              <a:lnSpc>
                <a:spcPct val="100000"/>
              </a:lnSpc>
              <a:spcBef>
                <a:spcPts val="0"/>
              </a:spcBef>
              <a:spcAft>
                <a:spcPts val="0"/>
              </a:spcAft>
              <a:buClr>
                <a:schemeClr val="dk1"/>
              </a:buClr>
              <a:buSzPts val="1200"/>
              <a:buFont typeface="Calibri"/>
              <a:buAutoNum type="arabicPeriod"/>
            </a:pPr>
            <a:r>
              <a:rPr lang="en-US" b="1">
                <a:solidFill>
                  <a:schemeClr val="dk1"/>
                </a:solidFill>
              </a:rPr>
              <a:t>Streamlined onboarding</a:t>
            </a:r>
            <a:r>
              <a:rPr lang="en-US">
                <a:solidFill>
                  <a:schemeClr val="dk1"/>
                </a:solidFill>
              </a:rPr>
              <a:t>: A uniform approach simplifies onboarding for new employees and reduces the learning curve.</a:t>
            </a:r>
            <a:endParaRPr>
              <a:solidFill>
                <a:schemeClr val="dk1"/>
              </a:solidFill>
            </a:endParaRPr>
          </a:p>
          <a:p>
            <a:pPr marL="342900" lvl="0" indent="-241300" algn="l" rtl="0">
              <a:lnSpc>
                <a:spcPct val="100000"/>
              </a:lnSpc>
              <a:spcBef>
                <a:spcPts val="0"/>
              </a:spcBef>
              <a:spcAft>
                <a:spcPts val="0"/>
              </a:spcAft>
              <a:buClr>
                <a:schemeClr val="dk1"/>
              </a:buClr>
              <a:buSzPts val="1200"/>
              <a:buFont typeface="Calibri"/>
              <a:buAutoNum type="arabicPeriod"/>
            </a:pPr>
            <a:r>
              <a:rPr lang="en-US" b="1">
                <a:solidFill>
                  <a:schemeClr val="dk1"/>
                </a:solidFill>
              </a:rPr>
              <a:t>Future proofing:</a:t>
            </a:r>
            <a:r>
              <a:rPr lang="en-US">
                <a:solidFill>
                  <a:schemeClr val="dk1"/>
                </a:solidFill>
              </a:rPr>
              <a:t> Standardization makes it easier to adopt system updates and innovations without extensive rework.</a:t>
            </a:r>
            <a:endParaRPr>
              <a:solidFill>
                <a:schemeClr val="dk1"/>
              </a:solidFill>
            </a:endParaRPr>
          </a:p>
          <a:p>
            <a:pPr marL="342900" lvl="0" indent="-241300" algn="l" rtl="0">
              <a:lnSpc>
                <a:spcPct val="100000"/>
              </a:lnSpc>
              <a:spcBef>
                <a:spcPts val="0"/>
              </a:spcBef>
              <a:spcAft>
                <a:spcPts val="0"/>
              </a:spcAft>
              <a:buClr>
                <a:schemeClr val="dk1"/>
              </a:buClr>
              <a:buSzPts val="1200"/>
              <a:buFont typeface="Calibri"/>
              <a:buAutoNum type="arabicPeriod"/>
            </a:pPr>
            <a:r>
              <a:rPr lang="en-US" b="1">
                <a:solidFill>
                  <a:schemeClr val="dk1"/>
                </a:solidFill>
              </a:rPr>
              <a:t>Stronger governance and compliance</a:t>
            </a:r>
            <a:r>
              <a:rPr lang="en-US">
                <a:solidFill>
                  <a:schemeClr val="dk1"/>
                </a:solidFill>
              </a:rPr>
              <a:t>: Consistent processes reduce institutional risk by promoting adherence to policies and regulatory requirements.</a:t>
            </a:r>
            <a:endParaRPr>
              <a:solidFill>
                <a:schemeClr val="dk1"/>
              </a:solidFill>
            </a:endParaRPr>
          </a:p>
          <a:p>
            <a:pPr marL="342900" lvl="0" indent="-241300" algn="l" rtl="0">
              <a:lnSpc>
                <a:spcPct val="100000"/>
              </a:lnSpc>
              <a:spcBef>
                <a:spcPts val="0"/>
              </a:spcBef>
              <a:spcAft>
                <a:spcPts val="0"/>
              </a:spcAft>
              <a:buClr>
                <a:schemeClr val="dk1"/>
              </a:buClr>
              <a:buSzPts val="1200"/>
              <a:buFont typeface="Calibri"/>
              <a:buAutoNum type="arabicPeriod"/>
            </a:pPr>
            <a:r>
              <a:rPr lang="en-US" b="1">
                <a:solidFill>
                  <a:schemeClr val="dk1"/>
                </a:solidFill>
              </a:rPr>
              <a:t>Employee mobility</a:t>
            </a:r>
            <a:r>
              <a:rPr lang="en-US">
                <a:solidFill>
                  <a:schemeClr val="dk1"/>
                </a:solidFill>
              </a:rPr>
              <a:t>: Standardized systems allow employees to transition between roles and units more easily, enhancing internal career development opportunities.</a:t>
            </a:r>
            <a:endParaRPr/>
          </a:p>
        </p:txBody>
      </p:sp>
      <p:sp>
        <p:nvSpPr>
          <p:cNvPr id="1830" name="Google Shape;183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
        <p:cNvGrpSpPr/>
        <p:nvPr/>
      </p:nvGrpSpPr>
      <p:grpSpPr>
        <a:xfrm>
          <a:off x="0" y="0"/>
          <a:ext cx="0" cy="0"/>
          <a:chOff x="0" y="0"/>
          <a:chExt cx="0" cy="0"/>
        </a:xfrm>
      </p:grpSpPr>
      <p:sp>
        <p:nvSpPr>
          <p:cNvPr id="1908" name="Google Shape;190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rPr>
              <a:t>Direct access to all your HR-related needs</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The new system will provide access to personal information updates, performance management, training and development resources, timecard approval and submissions, payroll information, and more. This comprehensive suite ensures that everything from managing your career progression to handling day-to-day HR tasks is seamless and intuitive, all within a single, user-friendly platform.</a:t>
            </a:r>
            <a:endParaRPr sz="1200">
              <a:solidFill>
                <a:schemeClr val="dk1"/>
              </a:solidFill>
            </a:endParaRPr>
          </a:p>
          <a:p>
            <a:pPr marL="0" lvl="0" indent="0" algn="l" rtl="0">
              <a:lnSpc>
                <a:spcPct val="115000"/>
              </a:lnSpc>
              <a:spcBef>
                <a:spcPts val="0"/>
              </a:spcBef>
              <a:spcAft>
                <a:spcPts val="0"/>
              </a:spcAft>
              <a:buSzPts val="1100"/>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rPr>
              <a:t>User-friendly interface</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The new system will welcome you with an intuitive homepage featuring tiles representing different categories and tasks. Whether you need to update your personal information, approve timecards, or access other HR-related resources, each tile is clearly labeled and easy to navigate. This modern and simplified interface directs you to the appropriate sources and supporting information, making it quick and easy to complete tasks efficiently. Many of these can be directly accessed without needing support from HR.</a:t>
            </a:r>
            <a:endParaRPr sz="1200">
              <a:solidFill>
                <a:schemeClr val="dk1"/>
              </a:solidFill>
            </a:endParaRPr>
          </a:p>
          <a:p>
            <a:pPr marL="0" lvl="0" indent="0" algn="l" rtl="0">
              <a:lnSpc>
                <a:spcPct val="115000"/>
              </a:lnSpc>
              <a:spcBef>
                <a:spcPts val="0"/>
              </a:spcBef>
              <a:spcAft>
                <a:spcPts val="0"/>
              </a:spcAft>
              <a:buSzPts val="1100"/>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rPr>
              <a:t>Seamless Integration</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The system structure has been thoughtfully built to simplify processes, including direct access structures. You’ll find that accessing your HR-related needs has never been easier. The new system will be accessible through a dedicated portal, providing a centralized hub for all HR-related activities.</a:t>
            </a:r>
            <a:endParaRPr sz="1200">
              <a:solidFill>
                <a:schemeClr val="dk1"/>
              </a:solidFill>
            </a:endParaRPr>
          </a:p>
          <a:p>
            <a:pPr marL="0" lvl="0" indent="0" algn="l" rtl="0">
              <a:lnSpc>
                <a:spcPct val="115000"/>
              </a:lnSpc>
              <a:spcBef>
                <a:spcPts val="0"/>
              </a:spcBef>
              <a:spcAft>
                <a:spcPts val="0"/>
              </a:spcAft>
              <a:buSzPts val="1100"/>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rPr>
              <a:t>Connected Resources</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The new system doesn’t just stop at HR and payroll tasks. It will link to additional resources outside of the portal as needed, ensuring you have all the information you need for your role at your fingertips.</a:t>
            </a:r>
            <a:endParaRPr sz="1200">
              <a:solidFill>
                <a:schemeClr val="dk1"/>
              </a:solidFill>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p:txBody>
      </p:sp>
      <p:sp>
        <p:nvSpPr>
          <p:cNvPr id="1909" name="Google Shape;1909;p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p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3" name="Google Shape;1943;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a:t>SIT2 is in progress</a:t>
            </a:r>
            <a:endParaRPr/>
          </a:p>
          <a:p>
            <a:pPr marL="0" lvl="0" indent="0" algn="l" rtl="0">
              <a:lnSpc>
                <a:spcPct val="100000"/>
              </a:lnSpc>
              <a:spcBef>
                <a:spcPts val="0"/>
              </a:spcBef>
              <a:spcAft>
                <a:spcPts val="0"/>
              </a:spcAft>
              <a:buClr>
                <a:srgbClr val="000000"/>
              </a:buClr>
              <a:buSzPts val="1400"/>
              <a:buFont typeface="Arial"/>
              <a:buNone/>
            </a:pPr>
            <a:r>
              <a:rPr lang="en-US"/>
              <a:t>Train the Trainer Status</a:t>
            </a:r>
            <a:endParaRPr/>
          </a:p>
          <a:p>
            <a:pPr marL="0" lvl="0" indent="0" algn="l" rtl="0">
              <a:lnSpc>
                <a:spcPct val="100000"/>
              </a:lnSpc>
              <a:spcBef>
                <a:spcPts val="0"/>
              </a:spcBef>
              <a:spcAft>
                <a:spcPts val="0"/>
              </a:spcAft>
              <a:buClr>
                <a:srgbClr val="000000"/>
              </a:buClr>
              <a:buSzPts val="1400"/>
              <a:buFont typeface="Arial"/>
              <a:buNone/>
            </a:pPr>
            <a:r>
              <a:rPr lang="en-US"/>
              <a:t>CRA: Manager CRA closed; CRA for HR Community will go out mid-late June</a:t>
            </a:r>
            <a:endParaRPr/>
          </a:p>
        </p:txBody>
      </p:sp>
      <p:sp>
        <p:nvSpPr>
          <p:cNvPr id="1944" name="Google Shape;1944;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1965" name="Google Shape;1965;p8: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p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0" name="Google Shape;197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p>
        </p:txBody>
      </p:sp>
      <p:sp>
        <p:nvSpPr>
          <p:cNvPr id="1971" name="Google Shape;197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Option 1">
  <p:cSld name="Title Slide - Option 1">
    <p:bg>
      <p:bgPr>
        <a:gradFill>
          <a:gsLst>
            <a:gs pos="0">
              <a:srgbClr val="E04F39"/>
            </a:gs>
            <a:gs pos="15000">
              <a:srgbClr val="E04F39"/>
            </a:gs>
            <a:gs pos="50000">
              <a:srgbClr val="AF2D24"/>
            </a:gs>
            <a:gs pos="100000">
              <a:srgbClr val="8C1515"/>
            </a:gs>
          </a:gsLst>
          <a:lin ang="8100000" scaled="0"/>
        </a:grad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2">
            <a:alphaModFix/>
          </a:blip>
          <a:srcRect/>
          <a:stretch/>
        </p:blipFill>
        <p:spPr>
          <a:xfrm>
            <a:off x="0" y="0"/>
            <a:ext cx="9144000" cy="5715000"/>
          </a:xfrm>
          <a:prstGeom prst="rect">
            <a:avLst/>
          </a:prstGeom>
          <a:noFill/>
          <a:ln>
            <a:noFill/>
          </a:ln>
        </p:spPr>
      </p:pic>
      <p:pic>
        <p:nvPicPr>
          <p:cNvPr id="11" name="Google Shape;11;p17"/>
          <p:cNvPicPr preferRelativeResize="0"/>
          <p:nvPr/>
        </p:nvPicPr>
        <p:blipFill rotWithShape="1">
          <a:blip r:embed="rId3">
            <a:alphaModFix/>
          </a:blip>
          <a:srcRect/>
          <a:stretch/>
        </p:blipFill>
        <p:spPr>
          <a:xfrm>
            <a:off x="569840" y="5123196"/>
            <a:ext cx="1301116" cy="275994"/>
          </a:xfrm>
          <a:prstGeom prst="rect">
            <a:avLst/>
          </a:prstGeom>
          <a:noFill/>
          <a:ln>
            <a:noFill/>
          </a:ln>
        </p:spPr>
      </p:pic>
      <p:pic>
        <p:nvPicPr>
          <p:cNvPr id="12" name="Google Shape;12;p17"/>
          <p:cNvPicPr preferRelativeResize="0"/>
          <p:nvPr/>
        </p:nvPicPr>
        <p:blipFill rotWithShape="1">
          <a:blip r:embed="rId4">
            <a:alphaModFix/>
          </a:blip>
          <a:srcRect/>
          <a:stretch/>
        </p:blipFill>
        <p:spPr>
          <a:xfrm>
            <a:off x="7010152" y="5130018"/>
            <a:ext cx="1517207" cy="280964"/>
          </a:xfrm>
          <a:prstGeom prst="rect">
            <a:avLst/>
          </a:prstGeom>
          <a:noFill/>
          <a:ln>
            <a:noFill/>
          </a:ln>
        </p:spPr>
      </p:pic>
      <p:cxnSp>
        <p:nvCxnSpPr>
          <p:cNvPr id="13" name="Google Shape;13;p17"/>
          <p:cNvCxnSpPr/>
          <p:nvPr/>
        </p:nvCxnSpPr>
        <p:spPr>
          <a:xfrm>
            <a:off x="600075" y="3135277"/>
            <a:ext cx="7915275" cy="0"/>
          </a:xfrm>
          <a:prstGeom prst="straightConnector1">
            <a:avLst/>
          </a:prstGeom>
          <a:noFill/>
          <a:ln w="9525" cap="flat" cmpd="sng">
            <a:solidFill>
              <a:schemeClr val="lt1"/>
            </a:solidFill>
            <a:prstDash val="solid"/>
            <a:miter lim="800000"/>
            <a:headEnd type="none" w="sm" len="sm"/>
            <a:tailEnd type="none" w="sm" len="sm"/>
          </a:ln>
        </p:spPr>
      </p:cxnSp>
      <p:sp>
        <p:nvSpPr>
          <p:cNvPr id="14" name="Google Shape;14;p17"/>
          <p:cNvSpPr txBox="1">
            <a:spLocks noGrp="1"/>
          </p:cNvSpPr>
          <p:nvPr>
            <p:ph type="title"/>
          </p:nvPr>
        </p:nvSpPr>
        <p:spPr>
          <a:xfrm>
            <a:off x="579544" y="417917"/>
            <a:ext cx="7915275" cy="175925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48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584963" y="2345792"/>
            <a:ext cx="7915275" cy="603750"/>
          </a:xfrm>
          <a:prstGeom prst="rect">
            <a:avLst/>
          </a:prstGeom>
          <a:noFill/>
          <a:ln>
            <a:noFill/>
          </a:ln>
        </p:spPr>
        <p:txBody>
          <a:bodyPr spcFirstLastPara="1" wrap="square" lIns="0" tIns="45700" rIns="91425" bIns="45700" anchor="ctr" anchorCtr="0">
            <a:normAutofit/>
          </a:bodyPr>
          <a:lstStyle>
            <a:lvl1pPr lvl="0" algn="l">
              <a:lnSpc>
                <a:spcPct val="100000"/>
              </a:lnSpc>
              <a:spcBef>
                <a:spcPts val="375"/>
              </a:spcBef>
              <a:spcAft>
                <a:spcPts val="0"/>
              </a:spcAft>
              <a:buClr>
                <a:schemeClr val="lt1"/>
              </a:buClr>
              <a:buSzPts val="2800"/>
              <a:buNone/>
              <a:defRPr sz="2100">
                <a:solidFill>
                  <a:schemeClr val="lt1"/>
                </a:solidFill>
              </a:defRPr>
            </a:lvl1pPr>
            <a:lvl2pPr lvl="1" algn="l">
              <a:lnSpc>
                <a:spcPct val="100000"/>
              </a:lnSpc>
              <a:spcBef>
                <a:spcPts val="375"/>
              </a:spcBef>
              <a:spcAft>
                <a:spcPts val="0"/>
              </a:spcAft>
              <a:buSzPts val="1792"/>
              <a:buNone/>
              <a:defRPr/>
            </a:lvl2pPr>
            <a:lvl3pPr lvl="2" algn="l">
              <a:lnSpc>
                <a:spcPct val="100000"/>
              </a:lnSpc>
              <a:spcBef>
                <a:spcPts val="375"/>
              </a:spcBef>
              <a:spcAft>
                <a:spcPts val="0"/>
              </a:spcAft>
              <a:buSzPts val="1760"/>
              <a:buNone/>
              <a:defRPr/>
            </a:lvl3pPr>
            <a:lvl4pPr lvl="3" algn="l">
              <a:lnSpc>
                <a:spcPct val="100000"/>
              </a:lnSpc>
              <a:spcBef>
                <a:spcPts val="375"/>
              </a:spcBef>
              <a:spcAft>
                <a:spcPts val="0"/>
              </a:spcAft>
              <a:buSzPts val="1568"/>
              <a:buNone/>
              <a:defRPr/>
            </a:lvl4pPr>
            <a:lvl5pPr lvl="4" algn="l">
              <a:lnSpc>
                <a:spcPct val="100000"/>
              </a:lnSpc>
              <a:spcBef>
                <a:spcPts val="375"/>
              </a:spcBef>
              <a:spcAft>
                <a:spcPts val="0"/>
              </a:spcAft>
              <a:buSzPts val="1568"/>
              <a:buNone/>
              <a:defRPr/>
            </a:lvl5pPr>
            <a:lvl6pPr lvl="5" algn="l">
              <a:lnSpc>
                <a:spcPct val="90000"/>
              </a:lnSpc>
              <a:spcBef>
                <a:spcPts val="375"/>
              </a:spcBef>
              <a:spcAft>
                <a:spcPts val="0"/>
              </a:spcAft>
              <a:buSzPts val="1800"/>
              <a:buNone/>
              <a:defRPr/>
            </a:lvl6pPr>
            <a:lvl7pPr lvl="6" algn="l">
              <a:lnSpc>
                <a:spcPct val="90000"/>
              </a:lnSpc>
              <a:spcBef>
                <a:spcPts val="375"/>
              </a:spcBef>
              <a:spcAft>
                <a:spcPts val="0"/>
              </a:spcAft>
              <a:buSzPts val="1800"/>
              <a:buNone/>
              <a:defRPr/>
            </a:lvl7pPr>
            <a:lvl8pPr lvl="7" algn="l">
              <a:lnSpc>
                <a:spcPct val="90000"/>
              </a:lnSpc>
              <a:spcBef>
                <a:spcPts val="375"/>
              </a:spcBef>
              <a:spcAft>
                <a:spcPts val="0"/>
              </a:spcAft>
              <a:buSzPts val="1800"/>
              <a:buNone/>
              <a:defRPr/>
            </a:lvl8pPr>
            <a:lvl9pPr lvl="8" algn="l">
              <a:lnSpc>
                <a:spcPct val="90000"/>
              </a:lnSpc>
              <a:spcBef>
                <a:spcPts val="375"/>
              </a:spcBef>
              <a:spcAft>
                <a:spcPts val="0"/>
              </a:spcAft>
              <a:buSzPts val="1800"/>
              <a:buNone/>
              <a:defRPr/>
            </a:lvl9pPr>
          </a:lstStyle>
          <a:p>
            <a:endParaRPr/>
          </a:p>
        </p:txBody>
      </p:sp>
      <p:sp>
        <p:nvSpPr>
          <p:cNvPr id="16" name="Google Shape;16;p17"/>
          <p:cNvSpPr txBox="1">
            <a:spLocks noGrp="1"/>
          </p:cNvSpPr>
          <p:nvPr>
            <p:ph type="subTitle" idx="2"/>
          </p:nvPr>
        </p:nvSpPr>
        <p:spPr>
          <a:xfrm>
            <a:off x="610594" y="3321000"/>
            <a:ext cx="3901725" cy="333500"/>
          </a:xfrm>
          <a:prstGeom prst="rect">
            <a:avLst/>
          </a:prstGeom>
          <a:noFill/>
          <a:ln>
            <a:noFill/>
          </a:ln>
        </p:spPr>
        <p:txBody>
          <a:bodyPr spcFirstLastPara="1" wrap="square" lIns="0" tIns="45700" rIns="91425" bIns="45700" anchor="t" anchorCtr="0">
            <a:noAutofit/>
          </a:bodyPr>
          <a:lstStyle>
            <a:lvl1pPr lvl="0" algn="l">
              <a:lnSpc>
                <a:spcPct val="100000"/>
              </a:lnSpc>
              <a:spcBef>
                <a:spcPts val="375"/>
              </a:spcBef>
              <a:spcAft>
                <a:spcPts val="0"/>
              </a:spcAft>
              <a:buClr>
                <a:schemeClr val="lt1"/>
              </a:buClr>
              <a:buSzPts val="2000"/>
              <a:buNone/>
              <a:defRPr sz="1500">
                <a:solidFill>
                  <a:schemeClr val="lt1"/>
                </a:solidFill>
              </a:defRPr>
            </a:lvl1pPr>
            <a:lvl2pPr lvl="1" algn="l">
              <a:lnSpc>
                <a:spcPct val="100000"/>
              </a:lnSpc>
              <a:spcBef>
                <a:spcPts val="375"/>
              </a:spcBef>
              <a:spcAft>
                <a:spcPts val="0"/>
              </a:spcAft>
              <a:buSzPts val="1792"/>
              <a:buNone/>
              <a:defRPr/>
            </a:lvl2pPr>
            <a:lvl3pPr lvl="2" algn="l">
              <a:lnSpc>
                <a:spcPct val="100000"/>
              </a:lnSpc>
              <a:spcBef>
                <a:spcPts val="375"/>
              </a:spcBef>
              <a:spcAft>
                <a:spcPts val="0"/>
              </a:spcAft>
              <a:buSzPts val="1760"/>
              <a:buNone/>
              <a:defRPr/>
            </a:lvl3pPr>
            <a:lvl4pPr lvl="3" algn="l">
              <a:lnSpc>
                <a:spcPct val="100000"/>
              </a:lnSpc>
              <a:spcBef>
                <a:spcPts val="375"/>
              </a:spcBef>
              <a:spcAft>
                <a:spcPts val="0"/>
              </a:spcAft>
              <a:buSzPts val="1568"/>
              <a:buNone/>
              <a:defRPr/>
            </a:lvl4pPr>
            <a:lvl5pPr lvl="4" algn="l">
              <a:lnSpc>
                <a:spcPct val="100000"/>
              </a:lnSpc>
              <a:spcBef>
                <a:spcPts val="375"/>
              </a:spcBef>
              <a:spcAft>
                <a:spcPts val="0"/>
              </a:spcAft>
              <a:buSzPts val="1568"/>
              <a:buNone/>
              <a:defRPr/>
            </a:lvl5pPr>
            <a:lvl6pPr lvl="5" algn="l">
              <a:lnSpc>
                <a:spcPct val="90000"/>
              </a:lnSpc>
              <a:spcBef>
                <a:spcPts val="375"/>
              </a:spcBef>
              <a:spcAft>
                <a:spcPts val="0"/>
              </a:spcAft>
              <a:buSzPts val="1800"/>
              <a:buNone/>
              <a:defRPr/>
            </a:lvl6pPr>
            <a:lvl7pPr lvl="6" algn="l">
              <a:lnSpc>
                <a:spcPct val="90000"/>
              </a:lnSpc>
              <a:spcBef>
                <a:spcPts val="375"/>
              </a:spcBef>
              <a:spcAft>
                <a:spcPts val="0"/>
              </a:spcAft>
              <a:buSzPts val="1800"/>
              <a:buNone/>
              <a:defRPr/>
            </a:lvl7pPr>
            <a:lvl8pPr lvl="7" algn="l">
              <a:lnSpc>
                <a:spcPct val="90000"/>
              </a:lnSpc>
              <a:spcBef>
                <a:spcPts val="375"/>
              </a:spcBef>
              <a:spcAft>
                <a:spcPts val="0"/>
              </a:spcAft>
              <a:buSzPts val="1800"/>
              <a:buNone/>
              <a:defRPr/>
            </a:lvl8pPr>
            <a:lvl9pPr lvl="8" algn="l">
              <a:lnSpc>
                <a:spcPct val="90000"/>
              </a:lnSpc>
              <a:spcBef>
                <a:spcPts val="375"/>
              </a:spcBef>
              <a:spcAft>
                <a:spcPts val="0"/>
              </a:spcAft>
              <a:buSzPts val="1800"/>
              <a:buNone/>
              <a:defRPr/>
            </a:lvl9pPr>
          </a:lstStyle>
          <a:p>
            <a:endParaRPr/>
          </a:p>
        </p:txBody>
      </p:sp>
      <p:sp>
        <p:nvSpPr>
          <p:cNvPr id="17" name="Google Shape;17;p17"/>
          <p:cNvSpPr txBox="1">
            <a:spLocks noGrp="1"/>
          </p:cNvSpPr>
          <p:nvPr>
            <p:ph type="subTitle" idx="3"/>
          </p:nvPr>
        </p:nvSpPr>
        <p:spPr>
          <a:xfrm>
            <a:off x="610594" y="3637479"/>
            <a:ext cx="3901725" cy="333500"/>
          </a:xfrm>
          <a:prstGeom prst="rect">
            <a:avLst/>
          </a:prstGeom>
          <a:noFill/>
          <a:ln>
            <a:noFill/>
          </a:ln>
        </p:spPr>
        <p:txBody>
          <a:bodyPr spcFirstLastPara="1" wrap="square" lIns="0" tIns="45700" rIns="91425" bIns="45700" anchor="t" anchorCtr="0">
            <a:noAutofit/>
          </a:bodyPr>
          <a:lstStyle>
            <a:lvl1pPr lvl="0" algn="l">
              <a:lnSpc>
                <a:spcPct val="100000"/>
              </a:lnSpc>
              <a:spcBef>
                <a:spcPts val="375"/>
              </a:spcBef>
              <a:spcAft>
                <a:spcPts val="0"/>
              </a:spcAft>
              <a:buClr>
                <a:schemeClr val="lt1"/>
              </a:buClr>
              <a:buSzPts val="2000"/>
              <a:buNone/>
              <a:defRPr sz="1500">
                <a:solidFill>
                  <a:schemeClr val="lt1"/>
                </a:solidFill>
              </a:defRPr>
            </a:lvl1pPr>
            <a:lvl2pPr lvl="1" algn="l">
              <a:lnSpc>
                <a:spcPct val="100000"/>
              </a:lnSpc>
              <a:spcBef>
                <a:spcPts val="375"/>
              </a:spcBef>
              <a:spcAft>
                <a:spcPts val="0"/>
              </a:spcAft>
              <a:buSzPts val="1792"/>
              <a:buNone/>
              <a:defRPr/>
            </a:lvl2pPr>
            <a:lvl3pPr lvl="2" algn="l">
              <a:lnSpc>
                <a:spcPct val="100000"/>
              </a:lnSpc>
              <a:spcBef>
                <a:spcPts val="375"/>
              </a:spcBef>
              <a:spcAft>
                <a:spcPts val="0"/>
              </a:spcAft>
              <a:buSzPts val="1760"/>
              <a:buNone/>
              <a:defRPr/>
            </a:lvl3pPr>
            <a:lvl4pPr lvl="3" algn="l">
              <a:lnSpc>
                <a:spcPct val="100000"/>
              </a:lnSpc>
              <a:spcBef>
                <a:spcPts val="375"/>
              </a:spcBef>
              <a:spcAft>
                <a:spcPts val="0"/>
              </a:spcAft>
              <a:buSzPts val="1568"/>
              <a:buNone/>
              <a:defRPr/>
            </a:lvl4pPr>
            <a:lvl5pPr lvl="4" algn="l">
              <a:lnSpc>
                <a:spcPct val="100000"/>
              </a:lnSpc>
              <a:spcBef>
                <a:spcPts val="375"/>
              </a:spcBef>
              <a:spcAft>
                <a:spcPts val="0"/>
              </a:spcAft>
              <a:buSzPts val="1568"/>
              <a:buNone/>
              <a:defRPr/>
            </a:lvl5pPr>
            <a:lvl6pPr lvl="5" algn="l">
              <a:lnSpc>
                <a:spcPct val="90000"/>
              </a:lnSpc>
              <a:spcBef>
                <a:spcPts val="375"/>
              </a:spcBef>
              <a:spcAft>
                <a:spcPts val="0"/>
              </a:spcAft>
              <a:buSzPts val="1800"/>
              <a:buNone/>
              <a:defRPr/>
            </a:lvl6pPr>
            <a:lvl7pPr lvl="6" algn="l">
              <a:lnSpc>
                <a:spcPct val="90000"/>
              </a:lnSpc>
              <a:spcBef>
                <a:spcPts val="375"/>
              </a:spcBef>
              <a:spcAft>
                <a:spcPts val="0"/>
              </a:spcAft>
              <a:buSzPts val="1800"/>
              <a:buNone/>
              <a:defRPr/>
            </a:lvl7pPr>
            <a:lvl8pPr lvl="7" algn="l">
              <a:lnSpc>
                <a:spcPct val="90000"/>
              </a:lnSpc>
              <a:spcBef>
                <a:spcPts val="375"/>
              </a:spcBef>
              <a:spcAft>
                <a:spcPts val="0"/>
              </a:spcAft>
              <a:buSzPts val="1800"/>
              <a:buNone/>
              <a:defRPr/>
            </a:lvl8pPr>
            <a:lvl9pPr lvl="8" algn="l">
              <a:lnSpc>
                <a:spcPct val="90000"/>
              </a:lnSpc>
              <a:spcBef>
                <a:spcPts val="375"/>
              </a:spcBef>
              <a:spcAft>
                <a:spcPts val="0"/>
              </a:spcAft>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Lagunita">
  <p:cSld name="Divider - Sky_1">
    <p:bg>
      <p:bgPr>
        <a:solidFill>
          <a:schemeClr val="accent1"/>
        </a:solidFill>
        <a:effectLst/>
      </p:bgPr>
    </p:bg>
    <p:spTree>
      <p:nvGrpSpPr>
        <p:cNvPr id="1" name="Shape 54"/>
        <p:cNvGrpSpPr/>
        <p:nvPr/>
      </p:nvGrpSpPr>
      <p:grpSpPr>
        <a:xfrm>
          <a:off x="0" y="0"/>
          <a:ext cx="0" cy="0"/>
          <a:chOff x="0" y="0"/>
          <a:chExt cx="0" cy="0"/>
        </a:xfrm>
      </p:grpSpPr>
      <p:sp>
        <p:nvSpPr>
          <p:cNvPr id="55" name="Google Shape;55;p39"/>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39"/>
          <p:cNvSpPr txBox="1">
            <a:spLocks noGrp="1"/>
          </p:cNvSpPr>
          <p:nvPr>
            <p:ph type="ctrTitle"/>
          </p:nvPr>
        </p:nvSpPr>
        <p:spPr>
          <a:xfrm>
            <a:off x="1363132" y="1955799"/>
            <a:ext cx="7479900" cy="18450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 name="Google Shape;57;p39"/>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
        <p:nvSpPr>
          <p:cNvPr id="58" name="Google Shape;58;p39"/>
          <p:cNvSpPr txBox="1">
            <a:spLocks noGrp="1"/>
          </p:cNvSpPr>
          <p:nvPr>
            <p:ph type="subTitle" idx="1"/>
          </p:nvPr>
        </p:nvSpPr>
        <p:spPr>
          <a:xfrm>
            <a:off x="1363125" y="3889575"/>
            <a:ext cx="6202200" cy="10482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a:solidFill>
                  <a:schemeClr val="lt1"/>
                </a:solidFill>
              </a:defRPr>
            </a:lvl1pPr>
            <a:lvl2pPr lvl="1" algn="l">
              <a:lnSpc>
                <a:spcPct val="90000"/>
              </a:lnSpc>
              <a:spcBef>
                <a:spcPts val="375"/>
              </a:spcBef>
              <a:spcAft>
                <a:spcPts val="0"/>
              </a:spcAft>
              <a:buSzPts val="1300"/>
              <a:buNone/>
              <a:defRPr/>
            </a:lvl2pPr>
            <a:lvl3pPr lvl="2" algn="l">
              <a:lnSpc>
                <a:spcPct val="90000"/>
              </a:lnSpc>
              <a:spcBef>
                <a:spcPts val="375"/>
              </a:spcBef>
              <a:spcAft>
                <a:spcPts val="0"/>
              </a:spcAft>
              <a:buSzPts val="1300"/>
              <a:buNone/>
              <a:defRPr/>
            </a:lvl3pPr>
            <a:lvl4pPr lvl="3" algn="l">
              <a:lnSpc>
                <a:spcPct val="90000"/>
              </a:lnSpc>
              <a:spcBef>
                <a:spcPts val="375"/>
              </a:spcBef>
              <a:spcAft>
                <a:spcPts val="0"/>
              </a:spcAft>
              <a:buSzPts val="1300"/>
              <a:buNone/>
              <a:defRPr/>
            </a:lvl4pPr>
            <a:lvl5pPr lvl="4" algn="l">
              <a:lnSpc>
                <a:spcPct val="90000"/>
              </a:lnSpc>
              <a:spcBef>
                <a:spcPts val="375"/>
              </a:spcBef>
              <a:spcAft>
                <a:spcPts val="0"/>
              </a:spcAft>
              <a:buSzPts val="1300"/>
              <a:buNone/>
              <a:defRPr/>
            </a:lvl5pPr>
            <a:lvl6pPr lvl="5" algn="l">
              <a:lnSpc>
                <a:spcPct val="90000"/>
              </a:lnSpc>
              <a:spcBef>
                <a:spcPts val="375"/>
              </a:spcBef>
              <a:spcAft>
                <a:spcPts val="0"/>
              </a:spcAft>
              <a:buSzPts val="850"/>
              <a:buNone/>
              <a:defRPr/>
            </a:lvl6pPr>
            <a:lvl7pPr lvl="6" algn="l">
              <a:lnSpc>
                <a:spcPct val="90000"/>
              </a:lnSpc>
              <a:spcBef>
                <a:spcPts val="375"/>
              </a:spcBef>
              <a:spcAft>
                <a:spcPts val="0"/>
              </a:spcAft>
              <a:buSzPts val="850"/>
              <a:buNone/>
              <a:defRPr/>
            </a:lvl7pPr>
            <a:lvl8pPr lvl="7" algn="l">
              <a:lnSpc>
                <a:spcPct val="90000"/>
              </a:lnSpc>
              <a:spcBef>
                <a:spcPts val="375"/>
              </a:spcBef>
              <a:spcAft>
                <a:spcPts val="0"/>
              </a:spcAft>
              <a:buSzPts val="850"/>
              <a:buNone/>
              <a:defRPr/>
            </a:lvl8pPr>
            <a:lvl9pPr lvl="8" algn="l">
              <a:lnSpc>
                <a:spcPct val="90000"/>
              </a:lnSpc>
              <a:spcBef>
                <a:spcPts val="375"/>
              </a:spcBef>
              <a:spcAft>
                <a:spcPts val="0"/>
              </a:spcAft>
              <a:buSzPts val="85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ection Header 4">
  <p:cSld name="Section Header_1">
    <p:spTree>
      <p:nvGrpSpPr>
        <p:cNvPr id="1" name="Shape 1366"/>
        <p:cNvGrpSpPr/>
        <p:nvPr/>
      </p:nvGrpSpPr>
      <p:grpSpPr>
        <a:xfrm>
          <a:off x="0" y="0"/>
          <a:ext cx="0" cy="0"/>
          <a:chOff x="0" y="0"/>
          <a:chExt cx="0" cy="0"/>
        </a:xfrm>
      </p:grpSpPr>
      <p:sp>
        <p:nvSpPr>
          <p:cNvPr id="1367" name="Google Shape;1367;p107"/>
          <p:cNvSpPr txBox="1">
            <a:spLocks noGrp="1"/>
          </p:cNvSpPr>
          <p:nvPr>
            <p:ph type="dt" idx="10"/>
          </p:nvPr>
        </p:nvSpPr>
        <p:spPr>
          <a:xfrm>
            <a:off x="628650" y="5296958"/>
            <a:ext cx="2057400" cy="304250"/>
          </a:xfrm>
          <a:prstGeom prst="rect">
            <a:avLst/>
          </a:prstGeom>
          <a:noFill/>
          <a:ln>
            <a:noFill/>
          </a:ln>
        </p:spPr>
        <p:txBody>
          <a:bodyPr spcFirstLastPara="1" wrap="square" lIns="71275" tIns="35650" rIns="71275" bIns="35650"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68" name="Google Shape;1368;p107"/>
          <p:cNvSpPr txBox="1">
            <a:spLocks noGrp="1"/>
          </p:cNvSpPr>
          <p:nvPr>
            <p:ph type="ftr" idx="11"/>
          </p:nvPr>
        </p:nvSpPr>
        <p:spPr>
          <a:xfrm>
            <a:off x="3028950" y="5296958"/>
            <a:ext cx="3086100" cy="304250"/>
          </a:xfrm>
          <a:prstGeom prst="rect">
            <a:avLst/>
          </a:prstGeom>
          <a:noFill/>
          <a:ln>
            <a:noFill/>
          </a:ln>
        </p:spPr>
        <p:txBody>
          <a:bodyPr spcFirstLastPara="1" wrap="square" lIns="71275" tIns="35650" rIns="71275" bIns="35650"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69" name="Google Shape;1369;p107"/>
          <p:cNvSpPr txBox="1">
            <a:spLocks noGrp="1"/>
          </p:cNvSpPr>
          <p:nvPr>
            <p:ph type="sldNum" idx="12"/>
          </p:nvPr>
        </p:nvSpPr>
        <p:spPr>
          <a:xfrm>
            <a:off x="6457950" y="5296958"/>
            <a:ext cx="2057400" cy="304250"/>
          </a:xfrm>
          <a:prstGeom prst="rect">
            <a:avLst/>
          </a:prstGeom>
          <a:noFill/>
          <a:ln>
            <a:noFill/>
          </a:ln>
        </p:spPr>
        <p:txBody>
          <a:bodyPr spcFirstLastPara="1" wrap="square" lIns="71275" tIns="35650" rIns="71275" bIns="356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70" name="Google Shape;1370;p107"/>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cxnSp>
        <p:nvCxnSpPr>
          <p:cNvPr id="1371" name="Google Shape;1371;p107"/>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sp>
        <p:nvSpPr>
          <p:cNvPr id="1372" name="Google Shape;1372;p107"/>
          <p:cNvSpPr txBox="1">
            <a:spLocks noGrp="1"/>
          </p:cNvSpPr>
          <p:nvPr>
            <p:ph type="body" idx="1"/>
          </p:nvPr>
        </p:nvSpPr>
        <p:spPr>
          <a:xfrm>
            <a:off x="408348" y="181245"/>
            <a:ext cx="7719075" cy="504000"/>
          </a:xfrm>
          <a:prstGeom prst="rect">
            <a:avLst/>
          </a:prstGeom>
          <a:noFill/>
          <a:ln>
            <a:noFill/>
          </a:ln>
        </p:spPr>
        <p:txBody>
          <a:bodyPr spcFirstLastPara="1" wrap="square" lIns="71275" tIns="35650" rIns="71275" bIns="35650" anchor="t" anchorCtr="0">
            <a:normAutofit/>
          </a:bodyPr>
          <a:lstStyle>
            <a:lvl1pPr marL="457200" lvl="0" indent="-228600" algn="l">
              <a:lnSpc>
                <a:spcPct val="90000"/>
              </a:lnSpc>
              <a:spcBef>
                <a:spcPts val="800"/>
              </a:spcBef>
              <a:spcAft>
                <a:spcPts val="0"/>
              </a:spcAft>
              <a:buSzPts val="2500"/>
              <a:buFont typeface="Georgia"/>
              <a:buNone/>
              <a:defRPr sz="2500">
                <a:latin typeface="Georgia"/>
                <a:ea typeface="Georgia"/>
                <a:cs typeface="Georgia"/>
                <a:sym typeface="Georgia"/>
              </a:defRPr>
            </a:lvl1pPr>
            <a:lvl2pPr marL="914400" lvl="1" indent="-317500" algn="l">
              <a:lnSpc>
                <a:spcPct val="90000"/>
              </a:lnSpc>
              <a:spcBef>
                <a:spcPts val="400"/>
              </a:spcBef>
              <a:spcAft>
                <a:spcPts val="0"/>
              </a:spcAft>
              <a:buSzPts val="1400"/>
              <a:buFont typeface="Georgia"/>
              <a:buChar char="•"/>
              <a:defRPr>
                <a:latin typeface="Georgia"/>
                <a:ea typeface="Georgia"/>
                <a:cs typeface="Georgia"/>
                <a:sym typeface="Georgia"/>
              </a:defRPr>
            </a:lvl2pPr>
            <a:lvl3pPr marL="1371600" lvl="2" indent="-317500" algn="l">
              <a:lnSpc>
                <a:spcPct val="90000"/>
              </a:lnSpc>
              <a:spcBef>
                <a:spcPts val="400"/>
              </a:spcBef>
              <a:spcAft>
                <a:spcPts val="0"/>
              </a:spcAft>
              <a:buSzPts val="1400"/>
              <a:buFont typeface="Georgia"/>
              <a:buChar char="•"/>
              <a:defRPr>
                <a:latin typeface="Georgia"/>
                <a:ea typeface="Georgia"/>
                <a:cs typeface="Georgia"/>
                <a:sym typeface="Georgia"/>
              </a:defRPr>
            </a:lvl3pPr>
            <a:lvl4pPr marL="1828800" lvl="3" indent="-317500" algn="l">
              <a:lnSpc>
                <a:spcPct val="90000"/>
              </a:lnSpc>
              <a:spcBef>
                <a:spcPts val="400"/>
              </a:spcBef>
              <a:spcAft>
                <a:spcPts val="0"/>
              </a:spcAft>
              <a:buSzPts val="1400"/>
              <a:buFont typeface="Georgia"/>
              <a:buChar char="•"/>
              <a:defRPr>
                <a:latin typeface="Georgia"/>
                <a:ea typeface="Georgia"/>
                <a:cs typeface="Georgia"/>
                <a:sym typeface="Georgia"/>
              </a:defRPr>
            </a:lvl4pPr>
            <a:lvl5pPr marL="2286000" lvl="4" indent="-317500" algn="l">
              <a:lnSpc>
                <a:spcPct val="90000"/>
              </a:lnSpc>
              <a:spcBef>
                <a:spcPts val="400"/>
              </a:spcBef>
              <a:spcAft>
                <a:spcPts val="0"/>
              </a:spcAft>
              <a:buSzPts val="1400"/>
              <a:buFont typeface="Georgia"/>
              <a:buChar char="•"/>
              <a:defRPr>
                <a:latin typeface="Georgia"/>
                <a:ea typeface="Georgia"/>
                <a:cs typeface="Georgia"/>
                <a:sym typeface="Georgia"/>
              </a:defRPr>
            </a:lvl5pPr>
            <a:lvl6pPr marL="2743200" lvl="5" indent="-317500" algn="l">
              <a:lnSpc>
                <a:spcPct val="90000"/>
              </a:lnSpc>
              <a:spcBef>
                <a:spcPts val="400"/>
              </a:spcBef>
              <a:spcAft>
                <a:spcPts val="0"/>
              </a:spcAft>
              <a:buSzPts val="1400"/>
              <a:buFont typeface="Georgia"/>
              <a:buChar char="•"/>
              <a:defRPr>
                <a:latin typeface="Georgia"/>
                <a:ea typeface="Georgia"/>
                <a:cs typeface="Georgia"/>
                <a:sym typeface="Georgia"/>
              </a:defRPr>
            </a:lvl6pPr>
            <a:lvl7pPr marL="3200400" lvl="6" indent="-317500" algn="l">
              <a:lnSpc>
                <a:spcPct val="90000"/>
              </a:lnSpc>
              <a:spcBef>
                <a:spcPts val="400"/>
              </a:spcBef>
              <a:spcAft>
                <a:spcPts val="0"/>
              </a:spcAft>
              <a:buSzPts val="1400"/>
              <a:buFont typeface="Georgia"/>
              <a:buChar char="•"/>
              <a:defRPr>
                <a:latin typeface="Georgia"/>
                <a:ea typeface="Georgia"/>
                <a:cs typeface="Georgia"/>
                <a:sym typeface="Georgia"/>
              </a:defRPr>
            </a:lvl7pPr>
            <a:lvl8pPr marL="3657600" lvl="7" indent="-317500" algn="l">
              <a:lnSpc>
                <a:spcPct val="90000"/>
              </a:lnSpc>
              <a:spcBef>
                <a:spcPts val="400"/>
              </a:spcBef>
              <a:spcAft>
                <a:spcPts val="0"/>
              </a:spcAft>
              <a:buSzPts val="1400"/>
              <a:buFont typeface="Georgia"/>
              <a:buChar char="•"/>
              <a:defRPr>
                <a:latin typeface="Georgia"/>
                <a:ea typeface="Georgia"/>
                <a:cs typeface="Georgia"/>
                <a:sym typeface="Georgia"/>
              </a:defRPr>
            </a:lvl8pPr>
            <a:lvl9pPr marL="4114800" lvl="8" indent="-317500" algn="l">
              <a:lnSpc>
                <a:spcPct val="90000"/>
              </a:lnSpc>
              <a:spcBef>
                <a:spcPts val="400"/>
              </a:spcBef>
              <a:spcAft>
                <a:spcPts val="0"/>
              </a:spcAft>
              <a:buSzPts val="1400"/>
              <a:buFont typeface="Georgia"/>
              <a:buChar char="•"/>
              <a:defRPr>
                <a:latin typeface="Georgia"/>
                <a:ea typeface="Georgia"/>
                <a:cs typeface="Georgia"/>
                <a:sym typeface="Georgia"/>
              </a:defRPr>
            </a:lvl9pPr>
          </a:lstStyle>
          <a:p>
            <a:endParaRPr/>
          </a:p>
        </p:txBody>
      </p:sp>
      <p:sp>
        <p:nvSpPr>
          <p:cNvPr id="1373" name="Google Shape;1373;p107"/>
          <p:cNvSpPr txBox="1">
            <a:spLocks noGrp="1"/>
          </p:cNvSpPr>
          <p:nvPr>
            <p:ph type="body" idx="2"/>
          </p:nvPr>
        </p:nvSpPr>
        <p:spPr>
          <a:xfrm>
            <a:off x="559153" y="1127116"/>
            <a:ext cx="7886700" cy="3626000"/>
          </a:xfrm>
          <a:prstGeom prst="rect">
            <a:avLst/>
          </a:prstGeom>
          <a:noFill/>
          <a:ln>
            <a:noFill/>
          </a:ln>
        </p:spPr>
        <p:txBody>
          <a:bodyPr spcFirstLastPara="1" wrap="square" lIns="71275" tIns="35650" rIns="71275" bIns="35650" anchor="t" anchorCtr="0">
            <a:normAutofit/>
          </a:bodyPr>
          <a:lstStyle>
            <a:lvl1pPr marL="457200" marR="0" lvl="0" indent="-330200" algn="l">
              <a:lnSpc>
                <a:spcPct val="100000"/>
              </a:lnSpc>
              <a:spcBef>
                <a:spcPts val="8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1pPr>
            <a:lvl2pPr marL="914400" marR="0" lvl="1"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2pPr>
            <a:lvl3pPr marL="1371600" marR="0" lvl="2" indent="-330200" algn="l">
              <a:lnSpc>
                <a:spcPct val="100000"/>
              </a:lnSpc>
              <a:spcBef>
                <a:spcPts val="400"/>
              </a:spcBef>
              <a:spcAft>
                <a:spcPts val="0"/>
              </a:spcAft>
              <a:buClr>
                <a:schemeClr val="dk1"/>
              </a:buClr>
              <a:buSzPts val="1600"/>
              <a:buFont typeface="Calibri"/>
              <a:buChar char="•"/>
              <a:defRPr i="0" u="none" strike="noStrike" cap="none">
                <a:solidFill>
                  <a:schemeClr val="dk1"/>
                </a:solidFill>
                <a:latin typeface="Calibri"/>
                <a:ea typeface="Calibri"/>
                <a:cs typeface="Calibri"/>
                <a:sym typeface="Calibri"/>
              </a:defRPr>
            </a:lvl3pPr>
            <a:lvl4pPr marL="1828800" marR="0" lvl="3"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4pPr>
            <a:lvl5pPr marL="2286000" marR="0" lvl="4"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5pPr>
            <a:lvl6pPr marL="2743200" marR="0" lvl="5"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6pPr>
            <a:lvl7pPr marL="3200400" marR="0" lvl="6"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7pPr>
            <a:lvl8pPr marL="3657600" marR="0" lvl="7"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8pPr>
            <a:lvl9pPr marL="4114800" marR="0" lvl="8"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74"/>
        <p:cNvGrpSpPr/>
        <p:nvPr/>
      </p:nvGrpSpPr>
      <p:grpSpPr>
        <a:xfrm>
          <a:off x="0" y="0"/>
          <a:ext cx="0" cy="0"/>
          <a:chOff x="0" y="0"/>
          <a:chExt cx="0" cy="0"/>
        </a:xfrm>
      </p:grpSpPr>
      <p:cxnSp>
        <p:nvCxnSpPr>
          <p:cNvPr id="1375" name="Google Shape;1375;p108"/>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cxnSp>
        <p:nvCxnSpPr>
          <p:cNvPr id="1376" name="Google Shape;1376;p108"/>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sp>
        <p:nvSpPr>
          <p:cNvPr id="1377" name="Google Shape;1377;p108"/>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78" name="Google Shape;1378;p108"/>
          <p:cNvSpPr txBox="1">
            <a:spLocks noGrp="1"/>
          </p:cNvSpPr>
          <p:nvPr>
            <p:ph type="body" idx="1"/>
          </p:nvPr>
        </p:nvSpPr>
        <p:spPr>
          <a:xfrm>
            <a:off x="408348" y="181245"/>
            <a:ext cx="7719000" cy="5040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Clr>
                <a:srgbClr val="595959"/>
              </a:buClr>
              <a:buSzPts val="2500"/>
              <a:buFont typeface="Georgia"/>
              <a:buNone/>
              <a:defRPr sz="25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9ACEC9"/>
        </a:solidFill>
        <a:effectLst/>
      </p:bgPr>
    </p:bg>
    <p:spTree>
      <p:nvGrpSpPr>
        <p:cNvPr id="1" name="Shape 1379"/>
        <p:cNvGrpSpPr/>
        <p:nvPr/>
      </p:nvGrpSpPr>
      <p:grpSpPr>
        <a:xfrm>
          <a:off x="0" y="0"/>
          <a:ext cx="0" cy="0"/>
          <a:chOff x="0" y="0"/>
          <a:chExt cx="0" cy="0"/>
        </a:xfrm>
      </p:grpSpPr>
      <p:sp>
        <p:nvSpPr>
          <p:cNvPr id="1380" name="Google Shape;1380;p109"/>
          <p:cNvSpPr txBox="1">
            <a:spLocks noGrp="1"/>
          </p:cNvSpPr>
          <p:nvPr>
            <p:ph type="body" idx="1"/>
          </p:nvPr>
        </p:nvSpPr>
        <p:spPr>
          <a:xfrm>
            <a:off x="489690" y="2671910"/>
            <a:ext cx="6557175" cy="723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3100"/>
              <a:buFont typeface="Georgia"/>
              <a:buNone/>
              <a:defRPr sz="31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381" name="Google Shape;1381;p109"/>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382"/>
        <p:cNvGrpSpPr/>
        <p:nvPr/>
      </p:nvGrpSpPr>
      <p:grpSpPr>
        <a:xfrm>
          <a:off x="0" y="0"/>
          <a:ext cx="0" cy="0"/>
          <a:chOff x="0" y="0"/>
          <a:chExt cx="0" cy="0"/>
        </a:xfrm>
      </p:grpSpPr>
      <p:sp>
        <p:nvSpPr>
          <p:cNvPr id="1383" name="Google Shape;1383;p110"/>
          <p:cNvSpPr txBox="1">
            <a:spLocks noGrp="1"/>
          </p:cNvSpPr>
          <p:nvPr>
            <p:ph type="dt" idx="10"/>
          </p:nvPr>
        </p:nvSpPr>
        <p:spPr>
          <a:xfrm>
            <a:off x="108303" y="5364418"/>
            <a:ext cx="2057400" cy="30425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384" name="Google Shape;1384;p110"/>
          <p:cNvSpPr txBox="1">
            <a:spLocks noGrp="1"/>
          </p:cNvSpPr>
          <p:nvPr>
            <p:ph type="ftr" idx="11"/>
          </p:nvPr>
        </p:nvSpPr>
        <p:spPr>
          <a:xfrm>
            <a:off x="2308007" y="5364418"/>
            <a:ext cx="4875975" cy="304250"/>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385" name="Google Shape;1385;p110"/>
          <p:cNvSpPr txBox="1">
            <a:spLocks noGrp="1"/>
          </p:cNvSpPr>
          <p:nvPr>
            <p:ph type="sldNum" idx="12"/>
          </p:nvPr>
        </p:nvSpPr>
        <p:spPr>
          <a:xfrm>
            <a:off x="8751485" y="5074948"/>
            <a:ext cx="287325" cy="271750"/>
          </a:xfrm>
          <a:prstGeom prst="rect">
            <a:avLst/>
          </a:prstGeom>
          <a:noFill/>
          <a:ln>
            <a:noFill/>
          </a:ln>
        </p:spPr>
        <p:txBody>
          <a:bodyPr spcFirstLastPara="1" wrap="square" lIns="71100" tIns="35550" rIns="71100" bIns="35550" anchor="ctr" anchorCtr="0">
            <a:noAutofit/>
          </a:bodyPr>
          <a:lstStyle>
            <a:lvl1pPr marL="0" marR="0" lvl="0"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1386" name="Google Shape;1386;p110"/>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cxnSp>
        <p:nvCxnSpPr>
          <p:cNvPr id="1387" name="Google Shape;1387;p110"/>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sp>
        <p:nvSpPr>
          <p:cNvPr id="1388" name="Google Shape;1388;p110"/>
          <p:cNvSpPr txBox="1">
            <a:spLocks noGrp="1"/>
          </p:cNvSpPr>
          <p:nvPr>
            <p:ph type="title"/>
          </p:nvPr>
        </p:nvSpPr>
        <p:spPr>
          <a:xfrm>
            <a:off x="405793" y="192059"/>
            <a:ext cx="7886700" cy="418000"/>
          </a:xfrm>
          <a:prstGeom prst="rect">
            <a:avLst/>
          </a:prstGeom>
          <a:noFill/>
          <a:ln>
            <a:noFill/>
          </a:ln>
        </p:spPr>
        <p:txBody>
          <a:bodyPr spcFirstLastPara="1" wrap="square" lIns="71100" tIns="35550" rIns="71100" bIns="35550" anchor="t" anchorCtr="0">
            <a:noAutofit/>
          </a:bodyPr>
          <a:lstStyle>
            <a:lvl1pPr marR="0" lvl="0" algn="l">
              <a:lnSpc>
                <a:spcPct val="90000"/>
              </a:lnSpc>
              <a:spcBef>
                <a:spcPts val="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R="0" lvl="1"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over Slide2">
  <p:cSld name="Cover Slide2">
    <p:bg>
      <p:bgPr>
        <a:solidFill>
          <a:srgbClr val="9ACEC9"/>
        </a:solidFill>
        <a:effectLst/>
      </p:bgPr>
    </p:bg>
    <p:spTree>
      <p:nvGrpSpPr>
        <p:cNvPr id="1" name="Shape 1389"/>
        <p:cNvGrpSpPr/>
        <p:nvPr/>
      </p:nvGrpSpPr>
      <p:grpSpPr>
        <a:xfrm>
          <a:off x="0" y="0"/>
          <a:ext cx="0" cy="0"/>
          <a:chOff x="0" y="0"/>
          <a:chExt cx="0" cy="0"/>
        </a:xfrm>
      </p:grpSpPr>
      <p:sp>
        <p:nvSpPr>
          <p:cNvPr id="1390" name="Google Shape;1390;p111"/>
          <p:cNvSpPr/>
          <p:nvPr/>
        </p:nvSpPr>
        <p:spPr>
          <a:xfrm>
            <a:off x="6312870" y="3896810"/>
            <a:ext cx="2831175" cy="1839000"/>
          </a:xfrm>
          <a:prstGeom prst="rect">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391" name="Google Shape;1391;p111"/>
          <p:cNvSpPr/>
          <p:nvPr/>
        </p:nvSpPr>
        <p:spPr>
          <a:xfrm>
            <a:off x="5877045" y="0"/>
            <a:ext cx="4772025" cy="5715000"/>
          </a:xfrm>
          <a:prstGeom prst="parallelogram">
            <a:avLst>
              <a:gd name="adj" fmla="val 40891"/>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392" name="Google Shape;1392;p111"/>
          <p:cNvSpPr/>
          <p:nvPr/>
        </p:nvSpPr>
        <p:spPr>
          <a:xfrm>
            <a:off x="7417315" y="4485190"/>
            <a:ext cx="1078875" cy="125075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393" name="Google Shape;1393;p111"/>
          <p:cNvSpPr/>
          <p:nvPr/>
        </p:nvSpPr>
        <p:spPr>
          <a:xfrm>
            <a:off x="6788552" y="468844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394" name="Google Shape;1394;p111"/>
          <p:cNvSpPr/>
          <p:nvPr/>
        </p:nvSpPr>
        <p:spPr>
          <a:xfrm>
            <a:off x="7228748" y="4977114"/>
            <a:ext cx="827325" cy="758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395" name="Google Shape;1395;p111"/>
          <p:cNvSpPr/>
          <p:nvPr/>
        </p:nvSpPr>
        <p:spPr>
          <a:xfrm>
            <a:off x="8104088" y="4804890"/>
            <a:ext cx="827325" cy="930750"/>
          </a:xfrm>
          <a:prstGeom prst="triangle">
            <a:avLst>
              <a:gd name="adj" fmla="val 50000"/>
            </a:avLst>
          </a:prstGeom>
          <a:solidFill>
            <a:srgbClr val="FFFFFF">
              <a:alpha val="71372"/>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396" name="Google Shape;1396;p111"/>
          <p:cNvSpPr/>
          <p:nvPr/>
        </p:nvSpPr>
        <p:spPr>
          <a:xfrm>
            <a:off x="8581471" y="469155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397" name="Google Shape;1397;p111"/>
          <p:cNvSpPr/>
          <p:nvPr/>
        </p:nvSpPr>
        <p:spPr>
          <a:xfrm>
            <a:off x="8402454" y="5080106"/>
            <a:ext cx="727875" cy="6557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398" name="Google Shape;1398;p111"/>
          <p:cNvSpPr/>
          <p:nvPr/>
        </p:nvSpPr>
        <p:spPr>
          <a:xfrm rot="1044097">
            <a:off x="6266047" y="-327769"/>
            <a:ext cx="1229654" cy="6387128"/>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399" name="Google Shape;1399;p111"/>
          <p:cNvSpPr/>
          <p:nvPr/>
        </p:nvSpPr>
        <p:spPr>
          <a:xfrm rot="1044097">
            <a:off x="6894465" y="-335938"/>
            <a:ext cx="1229654" cy="6387128"/>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00" name="Google Shape;1400;p111"/>
          <p:cNvSpPr txBox="1">
            <a:spLocks noGrp="1"/>
          </p:cNvSpPr>
          <p:nvPr>
            <p:ph type="body" idx="1"/>
          </p:nvPr>
        </p:nvSpPr>
        <p:spPr>
          <a:xfrm>
            <a:off x="454700" y="3534992"/>
            <a:ext cx="3282525" cy="723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3100"/>
              <a:buFont typeface="Georgia"/>
              <a:buNone/>
              <a:defRPr sz="31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Font typeface="Calibri"/>
              <a:buChar char="•"/>
              <a:defRPr>
                <a:latin typeface="Calibri"/>
                <a:ea typeface="Calibri"/>
                <a:cs typeface="Calibri"/>
                <a:sym typeface="Calibri"/>
              </a:defRPr>
            </a:lvl2pPr>
            <a:lvl3pPr marL="1371600" lvl="2" indent="-323850" algn="l">
              <a:lnSpc>
                <a:spcPct val="90000"/>
              </a:lnSpc>
              <a:spcBef>
                <a:spcPts val="400"/>
              </a:spcBef>
              <a:spcAft>
                <a:spcPts val="0"/>
              </a:spcAft>
              <a:buClr>
                <a:schemeClr val="dk1"/>
              </a:buClr>
              <a:buSzPts val="1500"/>
              <a:buFont typeface="Calibri"/>
              <a:buChar char="•"/>
              <a:defRPr>
                <a:latin typeface="Calibri"/>
                <a:ea typeface="Calibri"/>
                <a:cs typeface="Calibri"/>
                <a:sym typeface="Calibri"/>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401" name="Google Shape;1401;p111"/>
          <p:cNvSpPr txBox="1">
            <a:spLocks noGrp="1"/>
          </p:cNvSpPr>
          <p:nvPr>
            <p:ph type="body" idx="2"/>
          </p:nvPr>
        </p:nvSpPr>
        <p:spPr>
          <a:xfrm>
            <a:off x="454819" y="4369594"/>
            <a:ext cx="3180825" cy="359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1900"/>
              <a:buFont typeface="Calibri"/>
              <a:buNone/>
              <a:defRPr sz="1900">
                <a:solidFill>
                  <a:srgbClr val="595959"/>
                </a:solidFill>
                <a:latin typeface="Calibri"/>
                <a:ea typeface="Calibri"/>
                <a:cs typeface="Calibri"/>
                <a:sym typeface="Calibri"/>
              </a:defRPr>
            </a:lvl1pPr>
            <a:lvl2pPr marL="914400" lvl="1" indent="-323850" algn="l">
              <a:lnSpc>
                <a:spcPct val="90000"/>
              </a:lnSpc>
              <a:spcBef>
                <a:spcPts val="400"/>
              </a:spcBef>
              <a:spcAft>
                <a:spcPts val="0"/>
              </a:spcAft>
              <a:buClr>
                <a:schemeClr val="dk1"/>
              </a:buClr>
              <a:buSzPts val="1500"/>
              <a:buFont typeface="Calibri"/>
              <a:buChar char="•"/>
              <a:defRPr>
                <a:latin typeface="Calibri"/>
                <a:ea typeface="Calibri"/>
                <a:cs typeface="Calibri"/>
                <a:sym typeface="Calibri"/>
              </a:defRPr>
            </a:lvl2pPr>
            <a:lvl3pPr marL="1371600" lvl="2" indent="-323850" algn="l">
              <a:lnSpc>
                <a:spcPct val="90000"/>
              </a:lnSpc>
              <a:spcBef>
                <a:spcPts val="400"/>
              </a:spcBef>
              <a:spcAft>
                <a:spcPts val="0"/>
              </a:spcAft>
              <a:buClr>
                <a:schemeClr val="dk1"/>
              </a:buClr>
              <a:buSzPts val="1500"/>
              <a:buFont typeface="Calibri"/>
              <a:buChar char="•"/>
              <a:defRPr>
                <a:latin typeface="Calibri"/>
                <a:ea typeface="Calibri"/>
                <a:cs typeface="Calibri"/>
                <a:sym typeface="Calibri"/>
              </a:defRPr>
            </a:lvl3pPr>
            <a:lvl4pPr marL="1828800" lvl="3" indent="-323850" algn="l">
              <a:lnSpc>
                <a:spcPct val="90000"/>
              </a:lnSpc>
              <a:spcBef>
                <a:spcPts val="400"/>
              </a:spcBef>
              <a:spcAft>
                <a:spcPts val="0"/>
              </a:spcAft>
              <a:buClr>
                <a:schemeClr val="dk1"/>
              </a:buClr>
              <a:buSzPts val="1500"/>
              <a:buFont typeface="Calibri"/>
              <a:buChar char="•"/>
              <a:defRPr>
                <a:latin typeface="Calibri"/>
                <a:ea typeface="Calibri"/>
                <a:cs typeface="Calibri"/>
                <a:sym typeface="Calibri"/>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pic>
        <p:nvPicPr>
          <p:cNvPr id="1402" name="Google Shape;1402;p111" descr="Shape&#10;&#10;Description automatically generated with medium confidence"/>
          <p:cNvPicPr preferRelativeResize="0"/>
          <p:nvPr/>
        </p:nvPicPr>
        <p:blipFill rotWithShape="1">
          <a:blip r:embed="rId2">
            <a:alphaModFix/>
          </a:blip>
          <a:srcRect/>
          <a:stretch/>
        </p:blipFill>
        <p:spPr>
          <a:xfrm>
            <a:off x="454700" y="4729427"/>
            <a:ext cx="1439730" cy="308020"/>
          </a:xfrm>
          <a:prstGeom prst="rect">
            <a:avLst/>
          </a:prstGeom>
          <a:noFill/>
          <a:ln>
            <a:noFill/>
          </a:ln>
        </p:spPr>
      </p:pic>
      <p:sp>
        <p:nvSpPr>
          <p:cNvPr id="1403" name="Google Shape;1403;p111"/>
          <p:cNvSpPr txBox="1">
            <a:spLocks noGrp="1"/>
          </p:cNvSpPr>
          <p:nvPr>
            <p:ph type="sldNum" idx="12"/>
          </p:nvPr>
        </p:nvSpPr>
        <p:spPr>
          <a:xfrm>
            <a:off x="8632069" y="5421188"/>
            <a:ext cx="7647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rgbClr val="9ACEC9"/>
        </a:solidFill>
        <a:effectLst/>
      </p:bgPr>
    </p:bg>
    <p:spTree>
      <p:nvGrpSpPr>
        <p:cNvPr id="1" name="Shape 1404"/>
        <p:cNvGrpSpPr/>
        <p:nvPr/>
      </p:nvGrpSpPr>
      <p:grpSpPr>
        <a:xfrm>
          <a:off x="0" y="0"/>
          <a:ext cx="0" cy="0"/>
          <a:chOff x="0" y="0"/>
          <a:chExt cx="0" cy="0"/>
        </a:xfrm>
      </p:grpSpPr>
      <p:sp>
        <p:nvSpPr>
          <p:cNvPr id="1405" name="Google Shape;1405;p112"/>
          <p:cNvSpPr/>
          <p:nvPr/>
        </p:nvSpPr>
        <p:spPr>
          <a:xfrm>
            <a:off x="6837321" y="-334433"/>
            <a:ext cx="1529775" cy="1591750"/>
          </a:xfrm>
          <a:prstGeom prst="triangle">
            <a:avLst>
              <a:gd name="adj" fmla="val 50000"/>
            </a:avLst>
          </a:prstGeom>
          <a:solidFill>
            <a:srgbClr val="89B5A6"/>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06" name="Google Shape;1406;p112"/>
          <p:cNvSpPr/>
          <p:nvPr/>
        </p:nvSpPr>
        <p:spPr>
          <a:xfrm>
            <a:off x="6080199" y="1257300"/>
            <a:ext cx="1529775" cy="1591750"/>
          </a:xfrm>
          <a:prstGeom prst="triangle">
            <a:avLst>
              <a:gd name="adj" fmla="val 50000"/>
            </a:avLst>
          </a:prstGeom>
          <a:solidFill>
            <a:srgbClr val="FFFFFF">
              <a:alpha val="10196"/>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07" name="Google Shape;1407;p112"/>
          <p:cNvSpPr/>
          <p:nvPr/>
        </p:nvSpPr>
        <p:spPr>
          <a:xfrm>
            <a:off x="6312870" y="3896810"/>
            <a:ext cx="2831175" cy="1839000"/>
          </a:xfrm>
          <a:prstGeom prst="rect">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08" name="Google Shape;1408;p112"/>
          <p:cNvSpPr/>
          <p:nvPr/>
        </p:nvSpPr>
        <p:spPr>
          <a:xfrm>
            <a:off x="5877045" y="0"/>
            <a:ext cx="4772025" cy="5715000"/>
          </a:xfrm>
          <a:prstGeom prst="parallelogram">
            <a:avLst>
              <a:gd name="adj" fmla="val 40891"/>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09" name="Google Shape;1409;p112"/>
          <p:cNvSpPr/>
          <p:nvPr/>
        </p:nvSpPr>
        <p:spPr>
          <a:xfrm>
            <a:off x="7417315" y="4485190"/>
            <a:ext cx="1078875" cy="125075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10" name="Google Shape;1410;p112"/>
          <p:cNvSpPr/>
          <p:nvPr/>
        </p:nvSpPr>
        <p:spPr>
          <a:xfrm>
            <a:off x="6788552" y="468844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11" name="Google Shape;1411;p112"/>
          <p:cNvSpPr/>
          <p:nvPr/>
        </p:nvSpPr>
        <p:spPr>
          <a:xfrm>
            <a:off x="7228748" y="4977114"/>
            <a:ext cx="827325" cy="758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12" name="Google Shape;1412;p112"/>
          <p:cNvSpPr/>
          <p:nvPr/>
        </p:nvSpPr>
        <p:spPr>
          <a:xfrm>
            <a:off x="8104088" y="4804890"/>
            <a:ext cx="827325" cy="930750"/>
          </a:xfrm>
          <a:prstGeom prst="triangle">
            <a:avLst>
              <a:gd name="adj" fmla="val 50000"/>
            </a:avLst>
          </a:prstGeom>
          <a:solidFill>
            <a:srgbClr val="FFFFFF">
              <a:alpha val="71372"/>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13" name="Google Shape;1413;p112"/>
          <p:cNvSpPr/>
          <p:nvPr/>
        </p:nvSpPr>
        <p:spPr>
          <a:xfrm>
            <a:off x="8581471" y="469155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14" name="Google Shape;1414;p112"/>
          <p:cNvSpPr/>
          <p:nvPr/>
        </p:nvSpPr>
        <p:spPr>
          <a:xfrm>
            <a:off x="8402454" y="5080106"/>
            <a:ext cx="727875" cy="6557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15" name="Google Shape;1415;p112"/>
          <p:cNvSpPr/>
          <p:nvPr/>
        </p:nvSpPr>
        <p:spPr>
          <a:xfrm>
            <a:off x="0" y="1257300"/>
            <a:ext cx="1529775" cy="1591750"/>
          </a:xfrm>
          <a:prstGeom prst="triangle">
            <a:avLst>
              <a:gd name="adj" fmla="val 50000"/>
            </a:avLst>
          </a:prstGeom>
          <a:solidFill>
            <a:srgbClr val="7FCCDD"/>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16" name="Google Shape;1416;p112"/>
          <p:cNvSpPr/>
          <p:nvPr/>
        </p:nvSpPr>
        <p:spPr>
          <a:xfrm>
            <a:off x="1529683" y="1257300"/>
            <a:ext cx="1529775" cy="1591750"/>
          </a:xfrm>
          <a:prstGeom prst="triangle">
            <a:avLst>
              <a:gd name="adj" fmla="val 50000"/>
            </a:avLst>
          </a:prstGeom>
          <a:solidFill>
            <a:srgbClr val="89B5A6"/>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17" name="Google Shape;1417;p112"/>
          <p:cNvSpPr/>
          <p:nvPr/>
        </p:nvSpPr>
        <p:spPr>
          <a:xfrm>
            <a:off x="3057070" y="1257300"/>
            <a:ext cx="1529775" cy="1591750"/>
          </a:xfrm>
          <a:prstGeom prst="triangle">
            <a:avLst>
              <a:gd name="adj" fmla="val 50000"/>
            </a:avLst>
          </a:prstGeom>
          <a:solidFill>
            <a:srgbClr val="FFFFFF">
              <a:alpha val="51372"/>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18" name="Google Shape;1418;p112"/>
          <p:cNvSpPr/>
          <p:nvPr/>
        </p:nvSpPr>
        <p:spPr>
          <a:xfrm>
            <a:off x="4586752" y="1257300"/>
            <a:ext cx="1529775" cy="1591750"/>
          </a:xfrm>
          <a:prstGeom prst="triangle">
            <a:avLst>
              <a:gd name="adj" fmla="val 50000"/>
            </a:avLst>
          </a:prstGeom>
          <a:solidFill>
            <a:srgbClr val="7FCCDD"/>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19" name="Google Shape;1419;p112"/>
          <p:cNvSpPr/>
          <p:nvPr/>
        </p:nvSpPr>
        <p:spPr>
          <a:xfrm>
            <a:off x="3821911" y="-334433"/>
            <a:ext cx="1529775" cy="1591750"/>
          </a:xfrm>
          <a:prstGeom prst="triangle">
            <a:avLst>
              <a:gd name="adj" fmla="val 50000"/>
            </a:avLst>
          </a:prstGeom>
          <a:solidFill>
            <a:srgbClr val="89B5A6"/>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20" name="Google Shape;1420;p112"/>
          <p:cNvSpPr/>
          <p:nvPr/>
        </p:nvSpPr>
        <p:spPr>
          <a:xfrm>
            <a:off x="2294524" y="-334433"/>
            <a:ext cx="1529775" cy="1591750"/>
          </a:xfrm>
          <a:prstGeom prst="triangle">
            <a:avLst>
              <a:gd name="adj" fmla="val 50000"/>
            </a:avLst>
          </a:prstGeom>
          <a:solidFill>
            <a:srgbClr val="FFFFFF">
              <a:alpha val="10196"/>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21" name="Google Shape;1421;p112"/>
          <p:cNvSpPr/>
          <p:nvPr/>
        </p:nvSpPr>
        <p:spPr>
          <a:xfrm>
            <a:off x="776996" y="-334433"/>
            <a:ext cx="1529775" cy="1591750"/>
          </a:xfrm>
          <a:prstGeom prst="triangle">
            <a:avLst>
              <a:gd name="adj" fmla="val 50000"/>
            </a:avLst>
          </a:prstGeom>
          <a:solidFill>
            <a:srgbClr val="7FCCDD"/>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22" name="Google Shape;1422;p112"/>
          <p:cNvSpPr/>
          <p:nvPr/>
        </p:nvSpPr>
        <p:spPr>
          <a:xfrm>
            <a:off x="5349297" y="-334433"/>
            <a:ext cx="1529775" cy="1591750"/>
          </a:xfrm>
          <a:prstGeom prst="triangle">
            <a:avLst>
              <a:gd name="adj" fmla="val 50000"/>
            </a:avLst>
          </a:prstGeom>
          <a:solidFill>
            <a:srgbClr val="FFFFFF">
              <a:alpha val="51372"/>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23" name="Google Shape;1423;p112"/>
          <p:cNvSpPr/>
          <p:nvPr/>
        </p:nvSpPr>
        <p:spPr>
          <a:xfrm rot="1044097">
            <a:off x="6266047" y="-327769"/>
            <a:ext cx="1229654" cy="6387128"/>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24" name="Google Shape;1424;p112"/>
          <p:cNvSpPr/>
          <p:nvPr/>
        </p:nvSpPr>
        <p:spPr>
          <a:xfrm rot="1044097">
            <a:off x="6894465" y="-335938"/>
            <a:ext cx="1229654" cy="6387128"/>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425" name="Google Shape;1425;p112"/>
          <p:cNvSpPr/>
          <p:nvPr/>
        </p:nvSpPr>
        <p:spPr>
          <a:xfrm>
            <a:off x="-760243" y="-334429"/>
            <a:ext cx="1529775" cy="1591750"/>
          </a:xfrm>
          <a:prstGeom prst="triangle">
            <a:avLst>
              <a:gd name="adj" fmla="val 50000"/>
            </a:avLst>
          </a:prstGeom>
          <a:solidFill>
            <a:srgbClr val="FFFFFF">
              <a:alpha val="51372"/>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426" name="Google Shape;1426;p112"/>
          <p:cNvSpPr txBox="1">
            <a:spLocks noGrp="1"/>
          </p:cNvSpPr>
          <p:nvPr>
            <p:ph type="body" idx="1"/>
          </p:nvPr>
        </p:nvSpPr>
        <p:spPr>
          <a:xfrm>
            <a:off x="454700" y="3534992"/>
            <a:ext cx="3282525" cy="723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3100"/>
              <a:buFont typeface="Georgia"/>
              <a:buNone/>
              <a:defRPr sz="31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427" name="Google Shape;1427;p112"/>
          <p:cNvSpPr txBox="1">
            <a:spLocks noGrp="1"/>
          </p:cNvSpPr>
          <p:nvPr>
            <p:ph type="body" idx="2"/>
          </p:nvPr>
        </p:nvSpPr>
        <p:spPr>
          <a:xfrm>
            <a:off x="454819" y="4369594"/>
            <a:ext cx="3180825" cy="359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1900"/>
              <a:buNone/>
              <a:defRPr sz="1900">
                <a:solidFill>
                  <a:srgbClr val="595959"/>
                </a:solidFill>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pic>
        <p:nvPicPr>
          <p:cNvPr id="1428" name="Google Shape;1428;p112" descr="Shape&#10;&#10;Description automatically generated with medium confidence"/>
          <p:cNvPicPr preferRelativeResize="0"/>
          <p:nvPr/>
        </p:nvPicPr>
        <p:blipFill rotWithShape="1">
          <a:blip r:embed="rId2">
            <a:alphaModFix/>
          </a:blip>
          <a:srcRect/>
          <a:stretch/>
        </p:blipFill>
        <p:spPr>
          <a:xfrm>
            <a:off x="454700" y="4729427"/>
            <a:ext cx="1439730" cy="308020"/>
          </a:xfrm>
          <a:prstGeom prst="rect">
            <a:avLst/>
          </a:prstGeom>
          <a:noFill/>
          <a:ln>
            <a:noFill/>
          </a:ln>
        </p:spPr>
      </p:pic>
      <p:sp>
        <p:nvSpPr>
          <p:cNvPr id="1429" name="Google Shape;1429;p112"/>
          <p:cNvSpPr txBox="1">
            <a:spLocks noGrp="1"/>
          </p:cNvSpPr>
          <p:nvPr>
            <p:ph type="sldNum" idx="12"/>
          </p:nvPr>
        </p:nvSpPr>
        <p:spPr>
          <a:xfrm>
            <a:off x="8632069" y="5421188"/>
            <a:ext cx="7647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430"/>
        <p:cNvGrpSpPr/>
        <p:nvPr/>
      </p:nvGrpSpPr>
      <p:grpSpPr>
        <a:xfrm>
          <a:off x="0" y="0"/>
          <a:ext cx="0" cy="0"/>
          <a:chOff x="0" y="0"/>
          <a:chExt cx="0" cy="0"/>
        </a:xfrm>
      </p:grpSpPr>
      <p:sp>
        <p:nvSpPr>
          <p:cNvPr id="1431" name="Google Shape;1431;p113"/>
          <p:cNvSpPr/>
          <p:nvPr/>
        </p:nvSpPr>
        <p:spPr>
          <a:xfrm>
            <a:off x="4572000" y="0"/>
            <a:ext cx="4572000" cy="5715000"/>
          </a:xfrm>
          <a:prstGeom prst="rect">
            <a:avLst/>
          </a:prstGeom>
          <a:solidFill>
            <a:srgbClr val="9ACEC9"/>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432" name="Google Shape;1432;p113"/>
          <p:cNvGrpSpPr/>
          <p:nvPr/>
        </p:nvGrpSpPr>
        <p:grpSpPr>
          <a:xfrm>
            <a:off x="7806616" y="161231"/>
            <a:ext cx="1337374" cy="504250"/>
            <a:chOff x="10141932" y="210068"/>
            <a:chExt cx="1783166" cy="605100"/>
          </a:xfrm>
        </p:grpSpPr>
        <p:sp>
          <p:nvSpPr>
            <p:cNvPr id="1433" name="Google Shape;1433;p113"/>
            <p:cNvSpPr/>
            <p:nvPr/>
          </p:nvSpPr>
          <p:spPr>
            <a:xfrm>
              <a:off x="10533571" y="210068"/>
              <a:ext cx="711900" cy="6051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4" name="Google Shape;1434;p113"/>
            <p:cNvSpPr/>
            <p:nvPr/>
          </p:nvSpPr>
          <p:spPr>
            <a:xfrm>
              <a:off x="10141932"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5" name="Google Shape;1435;p113"/>
            <p:cNvSpPr/>
            <p:nvPr/>
          </p:nvSpPr>
          <p:spPr>
            <a:xfrm>
              <a:off x="10344585" y="448057"/>
              <a:ext cx="546000" cy="3669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6" name="Google Shape;1436;p113"/>
            <p:cNvSpPr/>
            <p:nvPr/>
          </p:nvSpPr>
          <p:spPr>
            <a:xfrm>
              <a:off x="10865851" y="364737"/>
              <a:ext cx="546000" cy="450300"/>
            </a:xfrm>
            <a:prstGeom prst="triangle">
              <a:avLst>
                <a:gd name="adj" fmla="val 50000"/>
              </a:avLst>
            </a:prstGeom>
            <a:solidFill>
              <a:schemeClr val="lt1">
                <a:alpha val="7098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7" name="Google Shape;1437;p113"/>
            <p:cNvSpPr/>
            <p:nvPr/>
          </p:nvSpPr>
          <p:spPr>
            <a:xfrm>
              <a:off x="11329298"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8" name="Google Shape;1438;p113"/>
            <p:cNvSpPr/>
            <p:nvPr/>
          </p:nvSpPr>
          <p:spPr>
            <a:xfrm>
              <a:off x="11146846" y="497884"/>
              <a:ext cx="480300" cy="3171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1439" name="Google Shape;1439;p113"/>
          <p:cNvSpPr txBox="1">
            <a:spLocks noGrp="1"/>
          </p:cNvSpPr>
          <p:nvPr>
            <p:ph type="body" idx="1"/>
          </p:nvPr>
        </p:nvSpPr>
        <p:spPr>
          <a:xfrm>
            <a:off x="628650" y="2037292"/>
            <a:ext cx="3315825" cy="1360000"/>
          </a:xfrm>
          <a:prstGeom prst="rect">
            <a:avLst/>
          </a:prstGeom>
          <a:noFill/>
          <a:ln>
            <a:noFill/>
          </a:ln>
        </p:spPr>
        <p:txBody>
          <a:bodyPr spcFirstLastPara="1" wrap="square" lIns="71100" tIns="35550" rIns="71100" bIns="35550" anchor="t" anchorCtr="0">
            <a:noAutofit/>
          </a:bodyPr>
          <a:lstStyle>
            <a:lvl1pPr marL="457200" lvl="0" indent="-228600" algn="ctr">
              <a:lnSpc>
                <a:spcPct val="90000"/>
              </a:lnSpc>
              <a:spcBef>
                <a:spcPts val="900"/>
              </a:spcBef>
              <a:spcAft>
                <a:spcPts val="0"/>
              </a:spcAft>
              <a:buClr>
                <a:schemeClr val="dk1"/>
              </a:buClr>
              <a:buSzPts val="4400"/>
              <a:buFont typeface="Georgia"/>
              <a:buNone/>
              <a:defRPr sz="4400">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pic>
        <p:nvPicPr>
          <p:cNvPr id="1440" name="Google Shape;1440;p113" descr="Shape&#10;&#10;Description automatically generated with medium confidence"/>
          <p:cNvPicPr preferRelativeResize="0"/>
          <p:nvPr/>
        </p:nvPicPr>
        <p:blipFill rotWithShape="1">
          <a:blip r:embed="rId2">
            <a:alphaModFix/>
          </a:blip>
          <a:srcRect/>
          <a:stretch/>
        </p:blipFill>
        <p:spPr>
          <a:xfrm>
            <a:off x="7595966" y="5372756"/>
            <a:ext cx="1439730" cy="308020"/>
          </a:xfrm>
          <a:prstGeom prst="rect">
            <a:avLst/>
          </a:prstGeom>
          <a:noFill/>
          <a:ln>
            <a:noFill/>
          </a:ln>
        </p:spPr>
      </p:pic>
      <p:sp>
        <p:nvSpPr>
          <p:cNvPr id="1441" name="Google Shape;1441;p113"/>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ver Slide3">
  <p:cSld name="Cover Slide3">
    <p:bg>
      <p:bgPr>
        <a:solidFill>
          <a:srgbClr val="9ACEC9"/>
        </a:solidFill>
        <a:effectLst/>
      </p:bgPr>
    </p:bg>
    <p:spTree>
      <p:nvGrpSpPr>
        <p:cNvPr id="1" name="Shape 1442"/>
        <p:cNvGrpSpPr/>
        <p:nvPr/>
      </p:nvGrpSpPr>
      <p:grpSpPr>
        <a:xfrm>
          <a:off x="0" y="0"/>
          <a:ext cx="0" cy="0"/>
          <a:chOff x="0" y="0"/>
          <a:chExt cx="0" cy="0"/>
        </a:xfrm>
      </p:grpSpPr>
      <p:sp>
        <p:nvSpPr>
          <p:cNvPr id="1443" name="Google Shape;1443;p114"/>
          <p:cNvSpPr/>
          <p:nvPr/>
        </p:nvSpPr>
        <p:spPr>
          <a:xfrm>
            <a:off x="6887240" y="5094767"/>
            <a:ext cx="2256525" cy="620250"/>
          </a:xfrm>
          <a:prstGeom prst="rect">
            <a:avLst/>
          </a:prstGeom>
          <a:solidFill>
            <a:srgbClr val="9ACEC9"/>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4" name="Google Shape;1444;p114"/>
          <p:cNvSpPr/>
          <p:nvPr/>
        </p:nvSpPr>
        <p:spPr>
          <a:xfrm rot="10800000">
            <a:off x="8052167" y="3127593"/>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5" name="Google Shape;1445;p114"/>
          <p:cNvSpPr/>
          <p:nvPr/>
        </p:nvSpPr>
        <p:spPr>
          <a:xfrm flipH="1">
            <a:off x="8416126" y="3127261"/>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6" name="Google Shape;1446;p114"/>
          <p:cNvSpPr/>
          <p:nvPr/>
        </p:nvSpPr>
        <p:spPr>
          <a:xfrm rot="10800000">
            <a:off x="8780082" y="3127592"/>
            <a:ext cx="727875" cy="6552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7" name="Google Shape;1447;p114"/>
          <p:cNvSpPr/>
          <p:nvPr/>
        </p:nvSpPr>
        <p:spPr>
          <a:xfrm flipH="1">
            <a:off x="7688207" y="3127260"/>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8" name="Google Shape;1448;p114"/>
          <p:cNvSpPr/>
          <p:nvPr/>
        </p:nvSpPr>
        <p:spPr>
          <a:xfrm>
            <a:off x="7324200" y="3759387"/>
            <a:ext cx="727875" cy="6557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49" name="Google Shape;1449;p114"/>
          <p:cNvSpPr/>
          <p:nvPr/>
        </p:nvSpPr>
        <p:spPr>
          <a:xfrm>
            <a:off x="8052113" y="3767204"/>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0" name="Google Shape;1450;p114"/>
          <p:cNvSpPr/>
          <p:nvPr/>
        </p:nvSpPr>
        <p:spPr>
          <a:xfrm rot="10800000" flipH="1">
            <a:off x="8416087" y="3790991"/>
            <a:ext cx="727875" cy="6552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1" name="Google Shape;1451;p114"/>
          <p:cNvSpPr/>
          <p:nvPr/>
        </p:nvSpPr>
        <p:spPr>
          <a:xfrm>
            <a:off x="8780043" y="3775022"/>
            <a:ext cx="727875" cy="6557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2" name="Google Shape;1452;p114"/>
          <p:cNvSpPr/>
          <p:nvPr/>
        </p:nvSpPr>
        <p:spPr>
          <a:xfrm rot="10800000">
            <a:off x="8052152" y="4423113"/>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3" name="Google Shape;1453;p114"/>
          <p:cNvSpPr/>
          <p:nvPr/>
        </p:nvSpPr>
        <p:spPr>
          <a:xfrm flipH="1">
            <a:off x="8416125" y="4404673"/>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4" name="Google Shape;1454;p114"/>
          <p:cNvSpPr/>
          <p:nvPr/>
        </p:nvSpPr>
        <p:spPr>
          <a:xfrm>
            <a:off x="7688140" y="4412486"/>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5" name="Google Shape;1455;p114"/>
          <p:cNvSpPr/>
          <p:nvPr/>
        </p:nvSpPr>
        <p:spPr>
          <a:xfrm>
            <a:off x="6960209" y="4409821"/>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6" name="Google Shape;1456;p114"/>
          <p:cNvSpPr/>
          <p:nvPr/>
        </p:nvSpPr>
        <p:spPr>
          <a:xfrm rot="10800000">
            <a:off x="6596288" y="4411485"/>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7" name="Google Shape;1457;p114"/>
          <p:cNvSpPr/>
          <p:nvPr/>
        </p:nvSpPr>
        <p:spPr>
          <a:xfrm rot="10800000" flipH="1">
            <a:off x="5868319" y="4417967"/>
            <a:ext cx="727875" cy="6552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8" name="Google Shape;1458;p114"/>
          <p:cNvSpPr/>
          <p:nvPr/>
        </p:nvSpPr>
        <p:spPr>
          <a:xfrm>
            <a:off x="5868339" y="3749091"/>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59" name="Google Shape;1459;p114"/>
          <p:cNvSpPr/>
          <p:nvPr/>
        </p:nvSpPr>
        <p:spPr>
          <a:xfrm rot="10800000">
            <a:off x="6232312" y="5059750"/>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0" name="Google Shape;1460;p114"/>
          <p:cNvSpPr/>
          <p:nvPr/>
        </p:nvSpPr>
        <p:spPr>
          <a:xfrm>
            <a:off x="5868282" y="5052938"/>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1" name="Google Shape;1461;p114"/>
          <p:cNvSpPr/>
          <p:nvPr/>
        </p:nvSpPr>
        <p:spPr>
          <a:xfrm rot="10800000" flipH="1">
            <a:off x="6960208" y="5074090"/>
            <a:ext cx="727875" cy="6552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2" name="Google Shape;1462;p114"/>
          <p:cNvSpPr/>
          <p:nvPr/>
        </p:nvSpPr>
        <p:spPr>
          <a:xfrm>
            <a:off x="8052079" y="5057896"/>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3" name="Google Shape;1463;p114"/>
          <p:cNvSpPr/>
          <p:nvPr/>
        </p:nvSpPr>
        <p:spPr>
          <a:xfrm rot="10800000">
            <a:off x="7688126" y="5074090"/>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4" name="Google Shape;1464;p114"/>
          <p:cNvSpPr/>
          <p:nvPr/>
        </p:nvSpPr>
        <p:spPr>
          <a:xfrm rot="10800000">
            <a:off x="8416125" y="5084034"/>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5" name="Google Shape;1465;p114"/>
          <p:cNvSpPr/>
          <p:nvPr/>
        </p:nvSpPr>
        <p:spPr>
          <a:xfrm flipH="1">
            <a:off x="8780081" y="5057896"/>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6" name="Google Shape;1466;p114"/>
          <p:cNvSpPr/>
          <p:nvPr/>
        </p:nvSpPr>
        <p:spPr>
          <a:xfrm flipH="1">
            <a:off x="8052117" y="2466530"/>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7" name="Google Shape;1467;p114"/>
          <p:cNvSpPr/>
          <p:nvPr/>
        </p:nvSpPr>
        <p:spPr>
          <a:xfrm rot="10800000">
            <a:off x="8416126" y="332"/>
            <a:ext cx="727875" cy="6552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8" name="Google Shape;1468;p114"/>
          <p:cNvSpPr/>
          <p:nvPr/>
        </p:nvSpPr>
        <p:spPr>
          <a:xfrm flipH="1">
            <a:off x="8416124" y="655582"/>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69" name="Google Shape;1469;p114"/>
          <p:cNvSpPr/>
          <p:nvPr/>
        </p:nvSpPr>
        <p:spPr>
          <a:xfrm>
            <a:off x="0" y="1311167"/>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0" name="Google Shape;1470;p114"/>
          <p:cNvSpPr/>
          <p:nvPr/>
        </p:nvSpPr>
        <p:spPr>
          <a:xfrm>
            <a:off x="0" y="0"/>
            <a:ext cx="727875" cy="6557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1" name="Google Shape;1471;p114"/>
          <p:cNvSpPr/>
          <p:nvPr/>
        </p:nvSpPr>
        <p:spPr>
          <a:xfrm flipH="1">
            <a:off x="363993" y="655580"/>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2" name="Google Shape;1472;p114"/>
          <p:cNvSpPr/>
          <p:nvPr/>
        </p:nvSpPr>
        <p:spPr>
          <a:xfrm>
            <a:off x="-3" y="5061798"/>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473" name="Google Shape;1473;p114"/>
          <p:cNvSpPr txBox="1">
            <a:spLocks noGrp="1"/>
          </p:cNvSpPr>
          <p:nvPr>
            <p:ph type="body" idx="1"/>
          </p:nvPr>
        </p:nvSpPr>
        <p:spPr>
          <a:xfrm>
            <a:off x="454700" y="3534992"/>
            <a:ext cx="3282525" cy="723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3100"/>
              <a:buFont typeface="Georgia"/>
              <a:buNone/>
              <a:defRPr sz="31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474" name="Google Shape;1474;p114"/>
          <p:cNvSpPr txBox="1">
            <a:spLocks noGrp="1"/>
          </p:cNvSpPr>
          <p:nvPr>
            <p:ph type="body" idx="2"/>
          </p:nvPr>
        </p:nvSpPr>
        <p:spPr>
          <a:xfrm>
            <a:off x="454819" y="4369594"/>
            <a:ext cx="3180825" cy="359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1900"/>
              <a:buNone/>
              <a:defRPr sz="1900">
                <a:solidFill>
                  <a:srgbClr val="595959"/>
                </a:solidFill>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pic>
        <p:nvPicPr>
          <p:cNvPr id="1475" name="Google Shape;1475;p114" descr="Shape&#10;&#10;Description automatically generated with medium confidence"/>
          <p:cNvPicPr preferRelativeResize="0"/>
          <p:nvPr/>
        </p:nvPicPr>
        <p:blipFill rotWithShape="1">
          <a:blip r:embed="rId2">
            <a:alphaModFix/>
          </a:blip>
          <a:srcRect/>
          <a:stretch/>
        </p:blipFill>
        <p:spPr>
          <a:xfrm>
            <a:off x="454700" y="4729427"/>
            <a:ext cx="1439730" cy="308020"/>
          </a:xfrm>
          <a:prstGeom prst="rect">
            <a:avLst/>
          </a:prstGeom>
          <a:noFill/>
          <a:ln>
            <a:noFill/>
          </a:ln>
        </p:spPr>
      </p:pic>
      <p:sp>
        <p:nvSpPr>
          <p:cNvPr id="1476" name="Google Shape;1476;p114"/>
          <p:cNvSpPr txBox="1">
            <a:spLocks noGrp="1"/>
          </p:cNvSpPr>
          <p:nvPr>
            <p:ph type="sldNum" idx="12"/>
          </p:nvPr>
        </p:nvSpPr>
        <p:spPr>
          <a:xfrm>
            <a:off x="229463" y="5404271"/>
            <a:ext cx="7647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7"/>
        <p:cNvGrpSpPr/>
        <p:nvPr/>
      </p:nvGrpSpPr>
      <p:grpSpPr>
        <a:xfrm>
          <a:off x="0" y="0"/>
          <a:ext cx="0" cy="0"/>
          <a:chOff x="0" y="0"/>
          <a:chExt cx="0" cy="0"/>
        </a:xfrm>
      </p:grpSpPr>
      <p:sp>
        <p:nvSpPr>
          <p:cNvPr id="1478" name="Google Shape;1478;p115"/>
          <p:cNvSpPr txBox="1">
            <a:spLocks noGrp="1"/>
          </p:cNvSpPr>
          <p:nvPr>
            <p:ph type="title"/>
          </p:nvPr>
        </p:nvSpPr>
        <p:spPr>
          <a:xfrm>
            <a:off x="628650" y="304271"/>
            <a:ext cx="7886700" cy="110475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rgbClr val="595959"/>
              </a:buClr>
              <a:buSzPts val="15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79" name="Google Shape;1479;p115"/>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0"/>
        <p:cNvGrpSpPr/>
        <p:nvPr/>
      </p:nvGrpSpPr>
      <p:grpSpPr>
        <a:xfrm>
          <a:off x="0" y="0"/>
          <a:ext cx="0" cy="0"/>
          <a:chOff x="0" y="0"/>
          <a:chExt cx="0" cy="0"/>
        </a:xfrm>
      </p:grpSpPr>
      <p:sp>
        <p:nvSpPr>
          <p:cNvPr id="1481" name="Google Shape;1481;p116"/>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vider - Palo Verde">
  <p:cSld name="Divider - Sky_1_1">
    <p:bg>
      <p:bgPr>
        <a:solidFill>
          <a:schemeClr val="accent4"/>
        </a:solidFill>
        <a:effectLst/>
      </p:bgPr>
    </p:bg>
    <p:spTree>
      <p:nvGrpSpPr>
        <p:cNvPr id="1" name="Shape 59"/>
        <p:cNvGrpSpPr/>
        <p:nvPr/>
      </p:nvGrpSpPr>
      <p:grpSpPr>
        <a:xfrm>
          <a:off x="0" y="0"/>
          <a:ext cx="0" cy="0"/>
          <a:chOff x="0" y="0"/>
          <a:chExt cx="0" cy="0"/>
        </a:xfrm>
      </p:grpSpPr>
      <p:sp>
        <p:nvSpPr>
          <p:cNvPr id="60" name="Google Shape;60;p40"/>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40"/>
          <p:cNvSpPr txBox="1">
            <a:spLocks noGrp="1"/>
          </p:cNvSpPr>
          <p:nvPr>
            <p:ph type="ctrTitle"/>
          </p:nvPr>
        </p:nvSpPr>
        <p:spPr>
          <a:xfrm>
            <a:off x="1363132" y="1955799"/>
            <a:ext cx="7479900" cy="18450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 name="Google Shape;62;p40"/>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
        <p:nvSpPr>
          <p:cNvPr id="63" name="Google Shape;63;p40"/>
          <p:cNvSpPr txBox="1">
            <a:spLocks noGrp="1"/>
          </p:cNvSpPr>
          <p:nvPr>
            <p:ph type="subTitle" idx="1"/>
          </p:nvPr>
        </p:nvSpPr>
        <p:spPr>
          <a:xfrm>
            <a:off x="1363125" y="3889575"/>
            <a:ext cx="6202200" cy="10482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a:solidFill>
                  <a:schemeClr val="lt1"/>
                </a:solidFill>
              </a:defRPr>
            </a:lvl1pPr>
            <a:lvl2pPr lvl="1" algn="l">
              <a:lnSpc>
                <a:spcPct val="90000"/>
              </a:lnSpc>
              <a:spcBef>
                <a:spcPts val="375"/>
              </a:spcBef>
              <a:spcAft>
                <a:spcPts val="0"/>
              </a:spcAft>
              <a:buSzPts val="1300"/>
              <a:buNone/>
              <a:defRPr/>
            </a:lvl2pPr>
            <a:lvl3pPr lvl="2" algn="l">
              <a:lnSpc>
                <a:spcPct val="90000"/>
              </a:lnSpc>
              <a:spcBef>
                <a:spcPts val="375"/>
              </a:spcBef>
              <a:spcAft>
                <a:spcPts val="0"/>
              </a:spcAft>
              <a:buSzPts val="1300"/>
              <a:buNone/>
              <a:defRPr/>
            </a:lvl3pPr>
            <a:lvl4pPr lvl="3" algn="l">
              <a:lnSpc>
                <a:spcPct val="90000"/>
              </a:lnSpc>
              <a:spcBef>
                <a:spcPts val="375"/>
              </a:spcBef>
              <a:spcAft>
                <a:spcPts val="0"/>
              </a:spcAft>
              <a:buSzPts val="1300"/>
              <a:buNone/>
              <a:defRPr/>
            </a:lvl4pPr>
            <a:lvl5pPr lvl="4" algn="l">
              <a:lnSpc>
                <a:spcPct val="90000"/>
              </a:lnSpc>
              <a:spcBef>
                <a:spcPts val="375"/>
              </a:spcBef>
              <a:spcAft>
                <a:spcPts val="0"/>
              </a:spcAft>
              <a:buSzPts val="1300"/>
              <a:buNone/>
              <a:defRPr/>
            </a:lvl5pPr>
            <a:lvl6pPr lvl="5" algn="l">
              <a:lnSpc>
                <a:spcPct val="90000"/>
              </a:lnSpc>
              <a:spcBef>
                <a:spcPts val="375"/>
              </a:spcBef>
              <a:spcAft>
                <a:spcPts val="0"/>
              </a:spcAft>
              <a:buSzPts val="850"/>
              <a:buNone/>
              <a:defRPr/>
            </a:lvl6pPr>
            <a:lvl7pPr lvl="6" algn="l">
              <a:lnSpc>
                <a:spcPct val="90000"/>
              </a:lnSpc>
              <a:spcBef>
                <a:spcPts val="375"/>
              </a:spcBef>
              <a:spcAft>
                <a:spcPts val="0"/>
              </a:spcAft>
              <a:buSzPts val="850"/>
              <a:buNone/>
              <a:defRPr/>
            </a:lvl7pPr>
            <a:lvl8pPr lvl="7" algn="l">
              <a:lnSpc>
                <a:spcPct val="90000"/>
              </a:lnSpc>
              <a:spcBef>
                <a:spcPts val="375"/>
              </a:spcBef>
              <a:spcAft>
                <a:spcPts val="0"/>
              </a:spcAft>
              <a:buSzPts val="850"/>
              <a:buNone/>
              <a:defRPr/>
            </a:lvl8pPr>
            <a:lvl9pPr lvl="8" algn="l">
              <a:lnSpc>
                <a:spcPct val="90000"/>
              </a:lnSpc>
              <a:spcBef>
                <a:spcPts val="375"/>
              </a:spcBef>
              <a:spcAft>
                <a:spcPts val="0"/>
              </a:spcAft>
              <a:buSzPts val="85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82"/>
        <p:cNvGrpSpPr/>
        <p:nvPr/>
      </p:nvGrpSpPr>
      <p:grpSpPr>
        <a:xfrm>
          <a:off x="0" y="0"/>
          <a:ext cx="0" cy="0"/>
          <a:chOff x="0" y="0"/>
          <a:chExt cx="0" cy="0"/>
        </a:xfrm>
      </p:grpSpPr>
      <p:sp>
        <p:nvSpPr>
          <p:cNvPr id="1483" name="Google Shape;1483;p117"/>
          <p:cNvSpPr txBox="1">
            <a:spLocks noGrp="1"/>
          </p:cNvSpPr>
          <p:nvPr>
            <p:ph type="title"/>
          </p:nvPr>
        </p:nvSpPr>
        <p:spPr>
          <a:xfrm>
            <a:off x="629841" y="381000"/>
            <a:ext cx="2949075" cy="133375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rgbClr val="595959"/>
              </a:buClr>
              <a:buSzPts val="2500"/>
              <a:buFont typeface="Arial"/>
              <a:buNone/>
              <a:defRPr sz="25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84" name="Google Shape;1484;p117"/>
          <p:cNvSpPr txBox="1">
            <a:spLocks noGrp="1"/>
          </p:cNvSpPr>
          <p:nvPr>
            <p:ph type="body" idx="1"/>
          </p:nvPr>
        </p:nvSpPr>
        <p:spPr>
          <a:xfrm>
            <a:off x="3887391" y="822854"/>
            <a:ext cx="4629375" cy="4061250"/>
          </a:xfrm>
          <a:prstGeom prst="rect">
            <a:avLst/>
          </a:prstGeom>
          <a:noFill/>
          <a:ln>
            <a:noFill/>
          </a:ln>
        </p:spPr>
        <p:txBody>
          <a:bodyPr spcFirstLastPara="1" wrap="square" lIns="71100" tIns="35550" rIns="71100" bIns="35550" anchor="t" anchorCtr="0">
            <a:normAutofit/>
          </a:bodyPr>
          <a:lstStyle>
            <a:lvl1pPr marL="457200" lvl="0" indent="-387350" algn="l">
              <a:lnSpc>
                <a:spcPct val="90000"/>
              </a:lnSpc>
              <a:spcBef>
                <a:spcPts val="900"/>
              </a:spcBef>
              <a:spcAft>
                <a:spcPts val="0"/>
              </a:spcAft>
              <a:buClr>
                <a:schemeClr val="dk1"/>
              </a:buClr>
              <a:buSzPts val="2500"/>
              <a:buChar char="•"/>
              <a:defRPr sz="2500"/>
            </a:lvl1pPr>
            <a:lvl2pPr marL="914400" lvl="1" indent="-368300" algn="l">
              <a:lnSpc>
                <a:spcPct val="90000"/>
              </a:lnSpc>
              <a:spcBef>
                <a:spcPts val="400"/>
              </a:spcBef>
              <a:spcAft>
                <a:spcPts val="0"/>
              </a:spcAft>
              <a:buClr>
                <a:schemeClr val="dk1"/>
              </a:buClr>
              <a:buSzPts val="2200"/>
              <a:buChar char="•"/>
              <a:defRPr sz="2200"/>
            </a:lvl2pPr>
            <a:lvl3pPr marL="1371600" lvl="2" indent="-349250" algn="l">
              <a:lnSpc>
                <a:spcPct val="90000"/>
              </a:lnSpc>
              <a:spcBef>
                <a:spcPts val="400"/>
              </a:spcBef>
              <a:spcAft>
                <a:spcPts val="0"/>
              </a:spcAft>
              <a:buClr>
                <a:schemeClr val="dk1"/>
              </a:buClr>
              <a:buSzPts val="1900"/>
              <a:buChar char="•"/>
              <a:defRPr sz="19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1485" name="Google Shape;1485;p117"/>
          <p:cNvSpPr txBox="1">
            <a:spLocks noGrp="1"/>
          </p:cNvSpPr>
          <p:nvPr>
            <p:ph type="body" idx="2"/>
          </p:nvPr>
        </p:nvSpPr>
        <p:spPr>
          <a:xfrm>
            <a:off x="629841" y="1714500"/>
            <a:ext cx="2949075" cy="317625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1486" name="Google Shape;1486;p117"/>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7"/>
        <p:cNvGrpSpPr/>
        <p:nvPr/>
      </p:nvGrpSpPr>
      <p:grpSpPr>
        <a:xfrm>
          <a:off x="0" y="0"/>
          <a:ext cx="0" cy="0"/>
          <a:chOff x="0" y="0"/>
          <a:chExt cx="0" cy="0"/>
        </a:xfrm>
      </p:grpSpPr>
      <p:sp>
        <p:nvSpPr>
          <p:cNvPr id="1488" name="Google Shape;1488;p118"/>
          <p:cNvSpPr txBox="1">
            <a:spLocks noGrp="1"/>
          </p:cNvSpPr>
          <p:nvPr>
            <p:ph type="title"/>
          </p:nvPr>
        </p:nvSpPr>
        <p:spPr>
          <a:xfrm>
            <a:off x="629841" y="381000"/>
            <a:ext cx="2949075" cy="133375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rgbClr val="595959"/>
              </a:buClr>
              <a:buSzPts val="2500"/>
              <a:buFont typeface="Arial"/>
              <a:buNone/>
              <a:defRPr sz="25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89" name="Google Shape;1489;p118"/>
          <p:cNvSpPr>
            <a:spLocks noGrp="1"/>
          </p:cNvSpPr>
          <p:nvPr>
            <p:ph type="pic" idx="2"/>
          </p:nvPr>
        </p:nvSpPr>
        <p:spPr>
          <a:xfrm>
            <a:off x="3887391" y="822854"/>
            <a:ext cx="4629375" cy="4061250"/>
          </a:xfrm>
          <a:prstGeom prst="rect">
            <a:avLst/>
          </a:prstGeom>
          <a:noFill/>
          <a:ln>
            <a:noFill/>
          </a:ln>
        </p:spPr>
      </p:sp>
      <p:sp>
        <p:nvSpPr>
          <p:cNvPr id="1490" name="Google Shape;1490;p118"/>
          <p:cNvSpPr txBox="1">
            <a:spLocks noGrp="1"/>
          </p:cNvSpPr>
          <p:nvPr>
            <p:ph type="body" idx="1"/>
          </p:nvPr>
        </p:nvSpPr>
        <p:spPr>
          <a:xfrm>
            <a:off x="629841" y="1714500"/>
            <a:ext cx="2949075" cy="317625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1491" name="Google Shape;1491;p118"/>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2"/>
        <p:cNvGrpSpPr/>
        <p:nvPr/>
      </p:nvGrpSpPr>
      <p:grpSpPr>
        <a:xfrm>
          <a:off x="0" y="0"/>
          <a:ext cx="0" cy="0"/>
          <a:chOff x="0" y="0"/>
          <a:chExt cx="0" cy="0"/>
        </a:xfrm>
      </p:grpSpPr>
      <p:sp>
        <p:nvSpPr>
          <p:cNvPr id="1493" name="Google Shape;1493;p119"/>
          <p:cNvSpPr txBox="1">
            <a:spLocks noGrp="1"/>
          </p:cNvSpPr>
          <p:nvPr>
            <p:ph type="title"/>
          </p:nvPr>
        </p:nvSpPr>
        <p:spPr>
          <a:xfrm>
            <a:off x="628650" y="304271"/>
            <a:ext cx="7886700" cy="110475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rgbClr val="595959"/>
              </a:buClr>
              <a:buSzPts val="15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94" name="Google Shape;1494;p119"/>
          <p:cNvSpPr txBox="1">
            <a:spLocks noGrp="1"/>
          </p:cNvSpPr>
          <p:nvPr>
            <p:ph type="body" idx="1"/>
          </p:nvPr>
        </p:nvSpPr>
        <p:spPr>
          <a:xfrm rot="5400000">
            <a:off x="2759000" y="-608996"/>
            <a:ext cx="3626000" cy="7886700"/>
          </a:xfrm>
          <a:prstGeom prst="rect">
            <a:avLst/>
          </a:prstGeom>
          <a:noFill/>
          <a:ln>
            <a:noFill/>
          </a:ln>
        </p:spPr>
        <p:txBody>
          <a:bodyPr spcFirstLastPara="1" wrap="square" lIns="71100" tIns="35550" rIns="71100" bIns="35550" anchor="t" anchorCtr="0">
            <a:normAutofit/>
          </a:bodyPr>
          <a:lstStyle>
            <a:lvl1pPr marL="457200" lvl="0" indent="-323850" algn="l">
              <a:lnSpc>
                <a:spcPct val="90000"/>
              </a:lnSpc>
              <a:spcBef>
                <a:spcPts val="900"/>
              </a:spcBef>
              <a:spcAft>
                <a:spcPts val="0"/>
              </a:spcAft>
              <a:buClr>
                <a:schemeClr val="dk1"/>
              </a:buClr>
              <a:buSzPts val="1500"/>
              <a:buChar char="•"/>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495" name="Google Shape;1495;p119"/>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6"/>
        <p:cNvGrpSpPr/>
        <p:nvPr/>
      </p:nvGrpSpPr>
      <p:grpSpPr>
        <a:xfrm>
          <a:off x="0" y="0"/>
          <a:ext cx="0" cy="0"/>
          <a:chOff x="0" y="0"/>
          <a:chExt cx="0" cy="0"/>
        </a:xfrm>
      </p:grpSpPr>
      <p:sp>
        <p:nvSpPr>
          <p:cNvPr id="1497" name="Google Shape;1497;p120"/>
          <p:cNvSpPr txBox="1">
            <a:spLocks noGrp="1"/>
          </p:cNvSpPr>
          <p:nvPr>
            <p:ph type="title"/>
          </p:nvPr>
        </p:nvSpPr>
        <p:spPr>
          <a:xfrm rot="5400000">
            <a:off x="5107888" y="1740058"/>
            <a:ext cx="4843250" cy="1971675"/>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rgbClr val="595959"/>
              </a:buClr>
              <a:buSzPts val="15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498" name="Google Shape;1498;p120"/>
          <p:cNvSpPr txBox="1">
            <a:spLocks noGrp="1"/>
          </p:cNvSpPr>
          <p:nvPr>
            <p:ph type="body" idx="1"/>
          </p:nvPr>
        </p:nvSpPr>
        <p:spPr>
          <a:xfrm rot="5400000">
            <a:off x="1107387" y="-174467"/>
            <a:ext cx="4843250" cy="5800725"/>
          </a:xfrm>
          <a:prstGeom prst="rect">
            <a:avLst/>
          </a:prstGeom>
          <a:noFill/>
          <a:ln>
            <a:noFill/>
          </a:ln>
        </p:spPr>
        <p:txBody>
          <a:bodyPr spcFirstLastPara="1" wrap="square" lIns="71100" tIns="35550" rIns="71100" bIns="35550" anchor="t" anchorCtr="0">
            <a:normAutofit/>
          </a:bodyPr>
          <a:lstStyle>
            <a:lvl1pPr marL="457200" lvl="0" indent="-323850" algn="l">
              <a:lnSpc>
                <a:spcPct val="90000"/>
              </a:lnSpc>
              <a:spcBef>
                <a:spcPts val="900"/>
              </a:spcBef>
              <a:spcAft>
                <a:spcPts val="0"/>
              </a:spcAft>
              <a:buClr>
                <a:schemeClr val="dk1"/>
              </a:buClr>
              <a:buSzPts val="1500"/>
              <a:buChar char="•"/>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499" name="Google Shape;1499;p120"/>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00"/>
        <p:cNvGrpSpPr/>
        <p:nvPr/>
      </p:nvGrpSpPr>
      <p:grpSpPr>
        <a:xfrm>
          <a:off x="0" y="0"/>
          <a:ext cx="0" cy="0"/>
          <a:chOff x="0" y="0"/>
          <a:chExt cx="0" cy="0"/>
        </a:xfrm>
      </p:grpSpPr>
      <p:sp>
        <p:nvSpPr>
          <p:cNvPr id="1501" name="Google Shape;1501;p121"/>
          <p:cNvSpPr txBox="1">
            <a:spLocks noGrp="1"/>
          </p:cNvSpPr>
          <p:nvPr>
            <p:ph type="dt" idx="10"/>
          </p:nvPr>
        </p:nvSpPr>
        <p:spPr>
          <a:xfrm>
            <a:off x="628650" y="5296958"/>
            <a:ext cx="2057400" cy="30425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02" name="Google Shape;1502;p121"/>
          <p:cNvSpPr txBox="1">
            <a:spLocks noGrp="1"/>
          </p:cNvSpPr>
          <p:nvPr>
            <p:ph type="ftr" idx="11"/>
          </p:nvPr>
        </p:nvSpPr>
        <p:spPr>
          <a:xfrm>
            <a:off x="3028950" y="5296958"/>
            <a:ext cx="3086100" cy="304250"/>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03" name="Google Shape;1503;p121"/>
          <p:cNvSpPr txBox="1">
            <a:spLocks noGrp="1"/>
          </p:cNvSpPr>
          <p:nvPr>
            <p:ph type="sldNum" idx="12"/>
          </p:nvPr>
        </p:nvSpPr>
        <p:spPr>
          <a:xfrm>
            <a:off x="6457950" y="5296958"/>
            <a:ext cx="2057400" cy="30425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04" name="Google Shape;1504;p121"/>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cxnSp>
        <p:nvCxnSpPr>
          <p:cNvPr id="1505" name="Google Shape;1505;p121"/>
          <p:cNvCxnSpPr/>
          <p:nvPr/>
        </p:nvCxnSpPr>
        <p:spPr>
          <a:xfrm>
            <a:off x="520331" y="938862"/>
            <a:ext cx="2274075" cy="0"/>
          </a:xfrm>
          <a:prstGeom prst="straightConnector1">
            <a:avLst/>
          </a:prstGeom>
          <a:noFill/>
          <a:ln w="57150" cap="flat" cmpd="sng">
            <a:solidFill>
              <a:srgbClr val="9ACEC9"/>
            </a:solidFill>
            <a:prstDash val="solid"/>
            <a:miter lim="800000"/>
            <a:headEnd type="none" w="sm" len="sm"/>
            <a:tailEnd type="none" w="sm" len="sm"/>
          </a:ln>
        </p:spPr>
      </p:cxnSp>
      <p:sp>
        <p:nvSpPr>
          <p:cNvPr id="1506" name="Google Shape;1506;p121"/>
          <p:cNvSpPr txBox="1">
            <a:spLocks noGrp="1"/>
          </p:cNvSpPr>
          <p:nvPr>
            <p:ph type="body" idx="1"/>
          </p:nvPr>
        </p:nvSpPr>
        <p:spPr>
          <a:xfrm>
            <a:off x="520331" y="450021"/>
            <a:ext cx="7502625" cy="5040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Clr>
                <a:srgbClr val="595959"/>
              </a:buClr>
              <a:buSzPts val="2500"/>
              <a:buNone/>
              <a:defRPr sz="2500">
                <a:solidFill>
                  <a:srgbClr val="595959"/>
                </a:solidFill>
                <a:latin typeface="Arial"/>
                <a:ea typeface="Arial"/>
                <a:cs typeface="Arial"/>
                <a:sym typeface="Arial"/>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507" name="Google Shape;1507;p121"/>
          <p:cNvSpPr txBox="1">
            <a:spLocks noGrp="1"/>
          </p:cNvSpPr>
          <p:nvPr>
            <p:ph type="title"/>
          </p:nvPr>
        </p:nvSpPr>
        <p:spPr>
          <a:xfrm>
            <a:off x="520331" y="81271"/>
            <a:ext cx="5825475" cy="368750"/>
          </a:xfrm>
          <a:prstGeom prst="rect">
            <a:avLst/>
          </a:prstGeom>
          <a:noFill/>
          <a:ln>
            <a:noFill/>
          </a:ln>
        </p:spPr>
        <p:txBody>
          <a:bodyPr spcFirstLastPara="1" wrap="square" lIns="71100" tIns="35550" rIns="71100" bIns="35550" anchor="t" anchorCtr="0">
            <a:normAutofit/>
          </a:bodyPr>
          <a:lstStyle>
            <a:lvl1pPr lvl="0" algn="l">
              <a:lnSpc>
                <a:spcPct val="90000"/>
              </a:lnSpc>
              <a:spcBef>
                <a:spcPts val="0"/>
              </a:spcBef>
              <a:spcAft>
                <a:spcPts val="0"/>
              </a:spcAft>
              <a:buSzPts val="1200"/>
              <a:buFont typeface="Calibri"/>
              <a:buNone/>
              <a:defRPr sz="1200">
                <a:latin typeface="Calibri"/>
                <a:ea typeface="Calibri"/>
                <a:cs typeface="Calibri"/>
                <a:sym typeface="Calibri"/>
              </a:defRPr>
            </a:lvl1pPr>
            <a:lvl2pPr lvl="1" algn="l">
              <a:lnSpc>
                <a:spcPct val="100000"/>
              </a:lnSpc>
              <a:spcBef>
                <a:spcPts val="0"/>
              </a:spcBef>
              <a:spcAft>
                <a:spcPts val="0"/>
              </a:spcAft>
              <a:buSzPts val="900"/>
              <a:buNone/>
              <a:defRPr sz="1200"/>
            </a:lvl2pPr>
            <a:lvl3pPr lvl="2" algn="l">
              <a:lnSpc>
                <a:spcPct val="100000"/>
              </a:lnSpc>
              <a:spcBef>
                <a:spcPts val="0"/>
              </a:spcBef>
              <a:spcAft>
                <a:spcPts val="0"/>
              </a:spcAft>
              <a:buSzPts val="900"/>
              <a:buNone/>
              <a:defRPr sz="1200"/>
            </a:lvl3pPr>
            <a:lvl4pPr lvl="3" algn="l">
              <a:lnSpc>
                <a:spcPct val="100000"/>
              </a:lnSpc>
              <a:spcBef>
                <a:spcPts val="0"/>
              </a:spcBef>
              <a:spcAft>
                <a:spcPts val="0"/>
              </a:spcAft>
              <a:buSzPts val="900"/>
              <a:buNone/>
              <a:defRPr sz="1200"/>
            </a:lvl4pPr>
            <a:lvl5pPr lvl="4" algn="l">
              <a:lnSpc>
                <a:spcPct val="100000"/>
              </a:lnSpc>
              <a:spcBef>
                <a:spcPts val="0"/>
              </a:spcBef>
              <a:spcAft>
                <a:spcPts val="0"/>
              </a:spcAft>
              <a:buSzPts val="900"/>
              <a:buNone/>
              <a:defRPr sz="1200"/>
            </a:lvl5pPr>
            <a:lvl6pPr lvl="5" algn="l">
              <a:lnSpc>
                <a:spcPct val="100000"/>
              </a:lnSpc>
              <a:spcBef>
                <a:spcPts val="0"/>
              </a:spcBef>
              <a:spcAft>
                <a:spcPts val="0"/>
              </a:spcAft>
              <a:buSzPts val="900"/>
              <a:buNone/>
              <a:defRPr sz="1200"/>
            </a:lvl6pPr>
            <a:lvl7pPr lvl="6" algn="l">
              <a:lnSpc>
                <a:spcPct val="100000"/>
              </a:lnSpc>
              <a:spcBef>
                <a:spcPts val="0"/>
              </a:spcBef>
              <a:spcAft>
                <a:spcPts val="0"/>
              </a:spcAft>
              <a:buSzPts val="900"/>
              <a:buNone/>
              <a:defRPr sz="1200"/>
            </a:lvl7pPr>
            <a:lvl8pPr lvl="7" algn="l">
              <a:lnSpc>
                <a:spcPct val="100000"/>
              </a:lnSpc>
              <a:spcBef>
                <a:spcPts val="0"/>
              </a:spcBef>
              <a:spcAft>
                <a:spcPts val="0"/>
              </a:spcAft>
              <a:buSzPts val="900"/>
              <a:buNone/>
              <a:defRPr sz="1200"/>
            </a:lvl8pPr>
            <a:lvl9pPr lvl="8" algn="l">
              <a:lnSpc>
                <a:spcPct val="100000"/>
              </a:lnSpc>
              <a:spcBef>
                <a:spcPts val="0"/>
              </a:spcBef>
              <a:spcAft>
                <a:spcPts val="0"/>
              </a:spcAft>
              <a:buSzPts val="900"/>
              <a:buNone/>
              <a:defRPr sz="1200"/>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1508"/>
        <p:cNvGrpSpPr/>
        <p:nvPr/>
      </p:nvGrpSpPr>
      <p:grpSpPr>
        <a:xfrm>
          <a:off x="0" y="0"/>
          <a:ext cx="0" cy="0"/>
          <a:chOff x="0" y="0"/>
          <a:chExt cx="0" cy="0"/>
        </a:xfrm>
      </p:grpSpPr>
      <p:sp>
        <p:nvSpPr>
          <p:cNvPr id="1509" name="Google Shape;1509;p122"/>
          <p:cNvSpPr txBox="1">
            <a:spLocks noGrp="1"/>
          </p:cNvSpPr>
          <p:nvPr>
            <p:ph type="title"/>
          </p:nvPr>
        </p:nvSpPr>
        <p:spPr>
          <a:xfrm>
            <a:off x="459838" y="183561"/>
            <a:ext cx="7886700" cy="367250"/>
          </a:xfrm>
          <a:prstGeom prst="rect">
            <a:avLst/>
          </a:prstGeom>
          <a:noFill/>
          <a:ln>
            <a:noFill/>
          </a:ln>
        </p:spPr>
        <p:txBody>
          <a:bodyPr spcFirstLastPara="1" wrap="square" lIns="71100" tIns="35550" rIns="71100" bIns="35550" anchor="t" anchorCtr="0">
            <a:noAutofit/>
          </a:bodyPr>
          <a:lstStyle>
            <a:lvl1pPr marR="0" lvl="0" algn="l">
              <a:lnSpc>
                <a:spcPct val="90000"/>
              </a:lnSpc>
              <a:spcBef>
                <a:spcPts val="0"/>
              </a:spcBef>
              <a:spcAft>
                <a:spcPts val="0"/>
              </a:spcAft>
              <a:buClr>
                <a:schemeClr val="dk1"/>
              </a:buClr>
              <a:buSzPts val="1600"/>
              <a:buFont typeface="Open Sans Light"/>
              <a:buNone/>
              <a:defRPr sz="16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510" name="Google Shape;1510;p122"/>
          <p:cNvSpPr txBox="1">
            <a:spLocks noGrp="1"/>
          </p:cNvSpPr>
          <p:nvPr>
            <p:ph type="body" idx="1"/>
          </p:nvPr>
        </p:nvSpPr>
        <p:spPr>
          <a:xfrm>
            <a:off x="459838" y="751810"/>
            <a:ext cx="7886700" cy="1659000"/>
          </a:xfrm>
          <a:prstGeom prst="rect">
            <a:avLst/>
          </a:prstGeom>
          <a:noFill/>
          <a:ln>
            <a:noFill/>
          </a:ln>
        </p:spPr>
        <p:txBody>
          <a:bodyPr spcFirstLastPara="1" wrap="square" lIns="71100" tIns="35550" rIns="71100" bIns="35550" anchor="t" anchorCtr="0">
            <a:spAutoFit/>
          </a:bodyPr>
          <a:lstStyle>
            <a:lvl1pPr marL="457200" marR="0" lvl="0" indent="-368300" algn="l">
              <a:lnSpc>
                <a:spcPct val="90000"/>
              </a:lnSpc>
              <a:spcBef>
                <a:spcPts val="9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1pPr>
            <a:lvl2pPr marL="914400" marR="0" lvl="1" indent="-349250" algn="l">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2pPr>
            <a:lvl3pPr marL="1371600" marR="0" lvl="2" indent="-330200" algn="l">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4pPr>
            <a:lvl5pPr marL="2286000" marR="0" lvl="4"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511" name="Google Shape;1511;p122"/>
          <p:cNvSpPr/>
          <p:nvPr/>
        </p:nvSpPr>
        <p:spPr>
          <a:xfrm rot="10800000" flipH="1">
            <a:off x="0" y="-23"/>
            <a:ext cx="9144000" cy="175000"/>
          </a:xfrm>
          <a:prstGeom prst="rect">
            <a:avLst/>
          </a:prstGeom>
          <a:solidFill>
            <a:srgbClr val="2D716F"/>
          </a:solidFill>
          <a:ln>
            <a:noFill/>
          </a:ln>
        </p:spPr>
        <p:txBody>
          <a:bodyPr spcFirstLastPara="1" wrap="square" lIns="35550" tIns="35550" rIns="35550" bIns="35550" anchor="ctr" anchorCtr="0">
            <a:noAutofit/>
          </a:bodyPr>
          <a:lstStyle/>
          <a:p>
            <a:pPr marL="355600" marR="0" lvl="0" indent="0" algn="l" rtl="0">
              <a:lnSpc>
                <a:spcPct val="100000"/>
              </a:lnSpc>
              <a:spcBef>
                <a:spcPts val="0"/>
              </a:spcBef>
              <a:spcAft>
                <a:spcPts val="0"/>
              </a:spcAft>
              <a:buClr>
                <a:schemeClr val="dk1"/>
              </a:buClr>
              <a:buSzPts val="1600"/>
              <a:buFont typeface="Noto Sans Symbols"/>
              <a:buNone/>
            </a:pPr>
            <a:endParaRPr sz="16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Header 5">
  <p:cSld name="Section Header_2">
    <p:spTree>
      <p:nvGrpSpPr>
        <p:cNvPr id="1" name="Shape 1512"/>
        <p:cNvGrpSpPr/>
        <p:nvPr/>
      </p:nvGrpSpPr>
      <p:grpSpPr>
        <a:xfrm>
          <a:off x="0" y="0"/>
          <a:ext cx="0" cy="0"/>
          <a:chOff x="0" y="0"/>
          <a:chExt cx="0" cy="0"/>
        </a:xfrm>
      </p:grpSpPr>
      <p:sp>
        <p:nvSpPr>
          <p:cNvPr id="1513" name="Google Shape;1513;p123"/>
          <p:cNvSpPr txBox="1">
            <a:spLocks noGrp="1"/>
          </p:cNvSpPr>
          <p:nvPr>
            <p:ph type="body" idx="1"/>
          </p:nvPr>
        </p:nvSpPr>
        <p:spPr>
          <a:xfrm>
            <a:off x="408350" y="181248"/>
            <a:ext cx="7719075" cy="36125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SzPts val="2500"/>
              <a:buFont typeface="Georgia"/>
              <a:buNone/>
              <a:defRPr sz="2500">
                <a:latin typeface="Georgia"/>
                <a:ea typeface="Georgia"/>
                <a:cs typeface="Georgia"/>
                <a:sym typeface="Georgia"/>
              </a:defRPr>
            </a:lvl1pPr>
            <a:lvl2pPr marL="914400" lvl="1" indent="-323850" algn="l">
              <a:lnSpc>
                <a:spcPct val="90000"/>
              </a:lnSpc>
              <a:spcBef>
                <a:spcPts val="400"/>
              </a:spcBef>
              <a:spcAft>
                <a:spcPts val="0"/>
              </a:spcAft>
              <a:buSzPts val="1500"/>
              <a:buFont typeface="Georgia"/>
              <a:buChar char="•"/>
              <a:defRPr>
                <a:latin typeface="Georgia"/>
                <a:ea typeface="Georgia"/>
                <a:cs typeface="Georgia"/>
                <a:sym typeface="Georgia"/>
              </a:defRPr>
            </a:lvl2pPr>
            <a:lvl3pPr marL="1371600" lvl="2" indent="-323850" algn="l">
              <a:lnSpc>
                <a:spcPct val="90000"/>
              </a:lnSpc>
              <a:spcBef>
                <a:spcPts val="400"/>
              </a:spcBef>
              <a:spcAft>
                <a:spcPts val="0"/>
              </a:spcAft>
              <a:buSzPts val="1500"/>
              <a:buFont typeface="Georgia"/>
              <a:buChar char="•"/>
              <a:defRPr>
                <a:latin typeface="Georgia"/>
                <a:ea typeface="Georgia"/>
                <a:cs typeface="Georgia"/>
                <a:sym typeface="Georgia"/>
              </a:defRPr>
            </a:lvl3pPr>
            <a:lvl4pPr marL="1828800" lvl="3" indent="-323850" algn="l">
              <a:lnSpc>
                <a:spcPct val="90000"/>
              </a:lnSpc>
              <a:spcBef>
                <a:spcPts val="400"/>
              </a:spcBef>
              <a:spcAft>
                <a:spcPts val="0"/>
              </a:spcAft>
              <a:buSzPts val="1500"/>
              <a:buFont typeface="Georgia"/>
              <a:buChar char="•"/>
              <a:defRPr>
                <a:latin typeface="Georgia"/>
                <a:ea typeface="Georgia"/>
                <a:cs typeface="Georgia"/>
                <a:sym typeface="Georgia"/>
              </a:defRPr>
            </a:lvl4pPr>
            <a:lvl5pPr marL="2286000" lvl="4" indent="-323850" algn="l">
              <a:lnSpc>
                <a:spcPct val="90000"/>
              </a:lnSpc>
              <a:spcBef>
                <a:spcPts val="400"/>
              </a:spcBef>
              <a:spcAft>
                <a:spcPts val="0"/>
              </a:spcAft>
              <a:buSzPts val="1500"/>
              <a:buFont typeface="Georgia"/>
              <a:buChar char="•"/>
              <a:defRPr>
                <a:latin typeface="Georgia"/>
                <a:ea typeface="Georgia"/>
                <a:cs typeface="Georgia"/>
                <a:sym typeface="Georgia"/>
              </a:defRPr>
            </a:lvl5pPr>
            <a:lvl6pPr marL="2743200" lvl="5" indent="-323850" algn="l">
              <a:lnSpc>
                <a:spcPct val="90000"/>
              </a:lnSpc>
              <a:spcBef>
                <a:spcPts val="400"/>
              </a:spcBef>
              <a:spcAft>
                <a:spcPts val="0"/>
              </a:spcAft>
              <a:buSzPts val="1500"/>
              <a:buFont typeface="Georgia"/>
              <a:buChar char="•"/>
              <a:defRPr>
                <a:latin typeface="Georgia"/>
                <a:ea typeface="Georgia"/>
                <a:cs typeface="Georgia"/>
                <a:sym typeface="Georgia"/>
              </a:defRPr>
            </a:lvl6pPr>
            <a:lvl7pPr marL="3200400" lvl="6" indent="-323850" algn="l">
              <a:lnSpc>
                <a:spcPct val="90000"/>
              </a:lnSpc>
              <a:spcBef>
                <a:spcPts val="400"/>
              </a:spcBef>
              <a:spcAft>
                <a:spcPts val="0"/>
              </a:spcAft>
              <a:buSzPts val="1500"/>
              <a:buFont typeface="Georgia"/>
              <a:buChar char="•"/>
              <a:defRPr>
                <a:latin typeface="Georgia"/>
                <a:ea typeface="Georgia"/>
                <a:cs typeface="Georgia"/>
                <a:sym typeface="Georgia"/>
              </a:defRPr>
            </a:lvl7pPr>
            <a:lvl8pPr marL="3657600" lvl="7" indent="-323850" algn="l">
              <a:lnSpc>
                <a:spcPct val="90000"/>
              </a:lnSpc>
              <a:spcBef>
                <a:spcPts val="400"/>
              </a:spcBef>
              <a:spcAft>
                <a:spcPts val="0"/>
              </a:spcAft>
              <a:buSzPts val="1500"/>
              <a:buFont typeface="Georgia"/>
              <a:buChar char="•"/>
              <a:defRPr>
                <a:latin typeface="Georgia"/>
                <a:ea typeface="Georgia"/>
                <a:cs typeface="Georgia"/>
                <a:sym typeface="Georgia"/>
              </a:defRPr>
            </a:lvl8pPr>
            <a:lvl9pPr marL="4114800" lvl="8" indent="-323850" algn="l">
              <a:lnSpc>
                <a:spcPct val="90000"/>
              </a:lnSpc>
              <a:spcBef>
                <a:spcPts val="400"/>
              </a:spcBef>
              <a:spcAft>
                <a:spcPts val="0"/>
              </a:spcAft>
              <a:buSzPts val="1500"/>
              <a:buFont typeface="Georgia"/>
              <a:buChar char="•"/>
              <a:defRPr>
                <a:latin typeface="Georgia"/>
                <a:ea typeface="Georgia"/>
                <a:cs typeface="Georgia"/>
                <a:sym typeface="Georgia"/>
              </a:defRPr>
            </a:lvl9pPr>
          </a:lstStyle>
          <a:p>
            <a:endParaRPr/>
          </a:p>
        </p:txBody>
      </p:sp>
      <p:sp>
        <p:nvSpPr>
          <p:cNvPr id="1514" name="Google Shape;1514;p123"/>
          <p:cNvSpPr txBox="1">
            <a:spLocks noGrp="1"/>
          </p:cNvSpPr>
          <p:nvPr>
            <p:ph type="body" idx="2"/>
          </p:nvPr>
        </p:nvSpPr>
        <p:spPr>
          <a:xfrm>
            <a:off x="553128" y="1044505"/>
            <a:ext cx="7886700" cy="3626000"/>
          </a:xfrm>
          <a:prstGeom prst="rect">
            <a:avLst/>
          </a:prstGeom>
          <a:noFill/>
          <a:ln>
            <a:noFill/>
          </a:ln>
        </p:spPr>
        <p:txBody>
          <a:bodyPr spcFirstLastPara="1" wrap="square" lIns="71100" tIns="35550" rIns="71100" bIns="35550" anchor="t" anchorCtr="0">
            <a:normAutofit/>
          </a:bodyPr>
          <a:lstStyle>
            <a:lvl1pPr marL="457200" marR="0" lvl="0" indent="-330200" algn="l">
              <a:lnSpc>
                <a:spcPct val="100000"/>
              </a:lnSpc>
              <a:spcBef>
                <a:spcPts val="9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1pPr>
            <a:lvl2pPr marL="914400" marR="0" lvl="1"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2pPr>
            <a:lvl3pPr marL="1371600" marR="0" lvl="2" indent="-330200" algn="l">
              <a:lnSpc>
                <a:spcPct val="100000"/>
              </a:lnSpc>
              <a:spcBef>
                <a:spcPts val="400"/>
              </a:spcBef>
              <a:spcAft>
                <a:spcPts val="0"/>
              </a:spcAft>
              <a:buClr>
                <a:schemeClr val="dk1"/>
              </a:buClr>
              <a:buSzPts val="1600"/>
              <a:buFont typeface="Calibri"/>
              <a:buChar char="•"/>
              <a:defRPr i="0" u="none" strike="noStrike" cap="none">
                <a:solidFill>
                  <a:schemeClr val="dk1"/>
                </a:solidFill>
                <a:latin typeface="Calibri"/>
                <a:ea typeface="Calibri"/>
                <a:cs typeface="Calibri"/>
                <a:sym typeface="Calibri"/>
              </a:defRPr>
            </a:lvl3pPr>
            <a:lvl4pPr marL="1828800" marR="0" lvl="3"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4pPr>
            <a:lvl5pPr marL="2286000" marR="0" lvl="4"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5pPr>
            <a:lvl6pPr marL="2743200" marR="0" lvl="5"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6pPr>
            <a:lvl7pPr marL="3200400" marR="0" lvl="6"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7pPr>
            <a:lvl8pPr marL="3657600" marR="0" lvl="7"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8pPr>
            <a:lvl9pPr marL="4114800" marR="0" lvl="8"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520"/>
        <p:cNvGrpSpPr/>
        <p:nvPr/>
      </p:nvGrpSpPr>
      <p:grpSpPr>
        <a:xfrm>
          <a:off x="0" y="0"/>
          <a:ext cx="0" cy="0"/>
          <a:chOff x="0" y="0"/>
          <a:chExt cx="0" cy="0"/>
        </a:xfrm>
      </p:grpSpPr>
      <p:sp>
        <p:nvSpPr>
          <p:cNvPr id="1521" name="Google Shape;1521;p24"/>
          <p:cNvSpPr txBox="1">
            <a:spLocks noGrp="1"/>
          </p:cNvSpPr>
          <p:nvPr>
            <p:ph type="dt" idx="10"/>
          </p:nvPr>
        </p:nvSpPr>
        <p:spPr>
          <a:xfrm>
            <a:off x="628650" y="5296958"/>
            <a:ext cx="2057400" cy="304250"/>
          </a:xfrm>
          <a:prstGeom prst="rect">
            <a:avLst/>
          </a:prstGeom>
          <a:noFill/>
          <a:ln>
            <a:noFill/>
          </a:ln>
        </p:spPr>
        <p:txBody>
          <a:bodyPr spcFirstLastPara="1" wrap="square" lIns="91650" tIns="45825" rIns="91650" bIns="45825"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522" name="Google Shape;1522;p24"/>
          <p:cNvSpPr txBox="1">
            <a:spLocks noGrp="1"/>
          </p:cNvSpPr>
          <p:nvPr>
            <p:ph type="ftr" idx="11"/>
          </p:nvPr>
        </p:nvSpPr>
        <p:spPr>
          <a:xfrm>
            <a:off x="3028950" y="5296958"/>
            <a:ext cx="3086100" cy="304250"/>
          </a:xfrm>
          <a:prstGeom prst="rect">
            <a:avLst/>
          </a:prstGeom>
          <a:noFill/>
          <a:ln>
            <a:noFill/>
          </a:ln>
        </p:spPr>
        <p:txBody>
          <a:bodyPr spcFirstLastPara="1" wrap="square" lIns="91650" tIns="45825" rIns="91650" bIns="45825" anchor="ctr" anchorCtr="0">
            <a:noAutofit/>
          </a:bodyPr>
          <a:lstStyle>
            <a:lvl1pPr marR="0" lvl="0" algn="ctr"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523" name="Google Shape;1523;p24"/>
          <p:cNvSpPr txBox="1">
            <a:spLocks noGrp="1"/>
          </p:cNvSpPr>
          <p:nvPr>
            <p:ph type="sldNum" idx="12"/>
          </p:nvPr>
        </p:nvSpPr>
        <p:spPr>
          <a:xfrm>
            <a:off x="6457950" y="5296958"/>
            <a:ext cx="2057400" cy="304250"/>
          </a:xfrm>
          <a:prstGeom prst="rect">
            <a:avLst/>
          </a:prstGeom>
          <a:noFill/>
          <a:ln>
            <a:noFill/>
          </a:ln>
        </p:spPr>
        <p:txBody>
          <a:bodyPr spcFirstLastPara="1" wrap="square" lIns="91650" tIns="45825" rIns="91650" bIns="45825"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24" name="Google Shape;1524;p24"/>
          <p:cNvGrpSpPr/>
          <p:nvPr/>
        </p:nvGrpSpPr>
        <p:grpSpPr>
          <a:xfrm>
            <a:off x="7806616" y="161231"/>
            <a:ext cx="1337375" cy="504250"/>
            <a:chOff x="10141932" y="210068"/>
            <a:chExt cx="1783166" cy="605100"/>
          </a:xfrm>
        </p:grpSpPr>
        <p:sp>
          <p:nvSpPr>
            <p:cNvPr id="1525" name="Google Shape;1525;p24"/>
            <p:cNvSpPr/>
            <p:nvPr/>
          </p:nvSpPr>
          <p:spPr>
            <a:xfrm>
              <a:off x="10533571" y="210068"/>
              <a:ext cx="711900" cy="605100"/>
            </a:xfrm>
            <a:prstGeom prst="triangle">
              <a:avLst>
                <a:gd name="adj" fmla="val 50000"/>
              </a:avLst>
            </a:prstGeom>
            <a:solidFill>
              <a:srgbClr val="0188A5"/>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1526" name="Google Shape;1526;p24"/>
            <p:cNvSpPr/>
            <p:nvPr/>
          </p:nvSpPr>
          <p:spPr>
            <a:xfrm>
              <a:off x="10141932" y="313406"/>
              <a:ext cx="595800" cy="501600"/>
            </a:xfrm>
            <a:prstGeom prst="triangle">
              <a:avLst>
                <a:gd name="adj" fmla="val 50000"/>
              </a:avLst>
            </a:prstGeom>
            <a:solidFill>
              <a:schemeClr val="lt1">
                <a:alpha val="80000"/>
              </a:schemeClr>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1527" name="Google Shape;1527;p24"/>
            <p:cNvSpPr/>
            <p:nvPr/>
          </p:nvSpPr>
          <p:spPr>
            <a:xfrm>
              <a:off x="10344585" y="448057"/>
              <a:ext cx="546000" cy="366900"/>
            </a:xfrm>
            <a:prstGeom prst="triangle">
              <a:avLst>
                <a:gd name="adj" fmla="val 50000"/>
              </a:avLst>
            </a:prstGeom>
            <a:solidFill>
              <a:srgbClr val="6EA794"/>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1528" name="Google Shape;1528;p24"/>
            <p:cNvSpPr/>
            <p:nvPr/>
          </p:nvSpPr>
          <p:spPr>
            <a:xfrm>
              <a:off x="10865851" y="364737"/>
              <a:ext cx="546000" cy="450300"/>
            </a:xfrm>
            <a:prstGeom prst="triangle">
              <a:avLst>
                <a:gd name="adj" fmla="val 50000"/>
              </a:avLst>
            </a:prstGeom>
            <a:solidFill>
              <a:schemeClr val="lt1">
                <a:alpha val="71764"/>
              </a:schemeClr>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1529" name="Google Shape;1529;p24"/>
            <p:cNvSpPr/>
            <p:nvPr/>
          </p:nvSpPr>
          <p:spPr>
            <a:xfrm>
              <a:off x="11329298" y="313406"/>
              <a:ext cx="595800" cy="501600"/>
            </a:xfrm>
            <a:prstGeom prst="triangle">
              <a:avLst>
                <a:gd name="adj" fmla="val 50000"/>
              </a:avLst>
            </a:prstGeom>
            <a:solidFill>
              <a:schemeClr val="lt1">
                <a:alpha val="80000"/>
              </a:schemeClr>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1530" name="Google Shape;1530;p24"/>
            <p:cNvSpPr/>
            <p:nvPr/>
          </p:nvSpPr>
          <p:spPr>
            <a:xfrm>
              <a:off x="11146846" y="497884"/>
              <a:ext cx="480300" cy="317100"/>
            </a:xfrm>
            <a:prstGeom prst="triangle">
              <a:avLst>
                <a:gd name="adj" fmla="val 50000"/>
              </a:avLst>
            </a:prstGeom>
            <a:solidFill>
              <a:srgbClr val="36A1C5"/>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grpSp>
      <p:cxnSp>
        <p:nvCxnSpPr>
          <p:cNvPr id="1531" name="Google Shape;1531;p24"/>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cxnSp>
        <p:nvCxnSpPr>
          <p:cNvPr id="1532" name="Google Shape;1532;p24"/>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sp>
        <p:nvSpPr>
          <p:cNvPr id="1533" name="Google Shape;1533;p24"/>
          <p:cNvSpPr txBox="1">
            <a:spLocks noGrp="1"/>
          </p:cNvSpPr>
          <p:nvPr>
            <p:ph type="body" idx="1"/>
          </p:nvPr>
        </p:nvSpPr>
        <p:spPr>
          <a:xfrm>
            <a:off x="408348" y="181245"/>
            <a:ext cx="7719075" cy="504000"/>
          </a:xfrm>
          <a:prstGeom prst="rect">
            <a:avLst/>
          </a:prstGeom>
          <a:noFill/>
          <a:ln>
            <a:noFill/>
          </a:ln>
        </p:spPr>
        <p:txBody>
          <a:bodyPr spcFirstLastPara="1" wrap="square" lIns="91650" tIns="45825" rIns="91650" bIns="45825" anchor="t" anchorCtr="0">
            <a:normAutofit/>
          </a:bodyPr>
          <a:lstStyle>
            <a:lvl1pPr marL="457200" lvl="0" indent="-228600" algn="l">
              <a:lnSpc>
                <a:spcPct val="90000"/>
              </a:lnSpc>
              <a:spcBef>
                <a:spcPts val="750"/>
              </a:spcBef>
              <a:spcAft>
                <a:spcPts val="0"/>
              </a:spcAft>
              <a:buSzPts val="3200"/>
              <a:buFont typeface="Georgia"/>
              <a:buNone/>
              <a:defRPr sz="2400">
                <a:latin typeface="Georgia"/>
                <a:ea typeface="Georgia"/>
                <a:cs typeface="Georgia"/>
                <a:sym typeface="Georgia"/>
              </a:defRPr>
            </a:lvl1pPr>
            <a:lvl2pPr marL="914400" lvl="1" indent="-342900" algn="l">
              <a:lnSpc>
                <a:spcPct val="90000"/>
              </a:lnSpc>
              <a:spcBef>
                <a:spcPts val="375"/>
              </a:spcBef>
              <a:spcAft>
                <a:spcPts val="0"/>
              </a:spcAft>
              <a:buSzPts val="1800"/>
              <a:buFont typeface="Georgia"/>
              <a:buChar char="•"/>
              <a:defRPr>
                <a:latin typeface="Georgia"/>
                <a:ea typeface="Georgia"/>
                <a:cs typeface="Georgia"/>
                <a:sym typeface="Georgia"/>
              </a:defRPr>
            </a:lvl2pPr>
            <a:lvl3pPr marL="1371600" lvl="2" indent="-342900" algn="l">
              <a:lnSpc>
                <a:spcPct val="90000"/>
              </a:lnSpc>
              <a:spcBef>
                <a:spcPts val="375"/>
              </a:spcBef>
              <a:spcAft>
                <a:spcPts val="0"/>
              </a:spcAft>
              <a:buSzPts val="1800"/>
              <a:buFont typeface="Georgia"/>
              <a:buChar char="•"/>
              <a:defRPr>
                <a:latin typeface="Georgia"/>
                <a:ea typeface="Georgia"/>
                <a:cs typeface="Georgia"/>
                <a:sym typeface="Georgia"/>
              </a:defRPr>
            </a:lvl3pPr>
            <a:lvl4pPr marL="1828800" lvl="3" indent="-342900" algn="l">
              <a:lnSpc>
                <a:spcPct val="90000"/>
              </a:lnSpc>
              <a:spcBef>
                <a:spcPts val="375"/>
              </a:spcBef>
              <a:spcAft>
                <a:spcPts val="0"/>
              </a:spcAft>
              <a:buSzPts val="1800"/>
              <a:buFont typeface="Georgia"/>
              <a:buChar char="•"/>
              <a:defRPr>
                <a:latin typeface="Georgia"/>
                <a:ea typeface="Georgia"/>
                <a:cs typeface="Georgia"/>
                <a:sym typeface="Georgia"/>
              </a:defRPr>
            </a:lvl4pPr>
            <a:lvl5pPr marL="2286000" lvl="4" indent="-342900" algn="l">
              <a:lnSpc>
                <a:spcPct val="90000"/>
              </a:lnSpc>
              <a:spcBef>
                <a:spcPts val="375"/>
              </a:spcBef>
              <a:spcAft>
                <a:spcPts val="0"/>
              </a:spcAft>
              <a:buSzPts val="1800"/>
              <a:buFont typeface="Georgia"/>
              <a:buChar char="•"/>
              <a:defRPr>
                <a:latin typeface="Georgia"/>
                <a:ea typeface="Georgia"/>
                <a:cs typeface="Georgia"/>
                <a:sym typeface="Georgia"/>
              </a:defRPr>
            </a:lvl5pPr>
            <a:lvl6pPr marL="2743200" lvl="5" indent="-342900" algn="l">
              <a:lnSpc>
                <a:spcPct val="90000"/>
              </a:lnSpc>
              <a:spcBef>
                <a:spcPts val="375"/>
              </a:spcBef>
              <a:spcAft>
                <a:spcPts val="0"/>
              </a:spcAft>
              <a:buSzPts val="1800"/>
              <a:buFont typeface="Georgia"/>
              <a:buChar char="•"/>
              <a:defRPr>
                <a:latin typeface="Georgia"/>
                <a:ea typeface="Georgia"/>
                <a:cs typeface="Georgia"/>
                <a:sym typeface="Georgia"/>
              </a:defRPr>
            </a:lvl6pPr>
            <a:lvl7pPr marL="3200400" lvl="6" indent="-342900" algn="l">
              <a:lnSpc>
                <a:spcPct val="90000"/>
              </a:lnSpc>
              <a:spcBef>
                <a:spcPts val="375"/>
              </a:spcBef>
              <a:spcAft>
                <a:spcPts val="0"/>
              </a:spcAft>
              <a:buSzPts val="1800"/>
              <a:buFont typeface="Georgia"/>
              <a:buChar char="•"/>
              <a:defRPr>
                <a:latin typeface="Georgia"/>
                <a:ea typeface="Georgia"/>
                <a:cs typeface="Georgia"/>
                <a:sym typeface="Georgia"/>
              </a:defRPr>
            </a:lvl7pPr>
            <a:lvl8pPr marL="3657600" lvl="7" indent="-342900" algn="l">
              <a:lnSpc>
                <a:spcPct val="90000"/>
              </a:lnSpc>
              <a:spcBef>
                <a:spcPts val="375"/>
              </a:spcBef>
              <a:spcAft>
                <a:spcPts val="0"/>
              </a:spcAft>
              <a:buSzPts val="1800"/>
              <a:buFont typeface="Georgia"/>
              <a:buChar char="•"/>
              <a:defRPr>
                <a:latin typeface="Georgia"/>
                <a:ea typeface="Georgia"/>
                <a:cs typeface="Georgia"/>
                <a:sym typeface="Georgia"/>
              </a:defRPr>
            </a:lvl8pPr>
            <a:lvl9pPr marL="4114800" lvl="8" indent="-342900" algn="l">
              <a:lnSpc>
                <a:spcPct val="90000"/>
              </a:lnSpc>
              <a:spcBef>
                <a:spcPts val="375"/>
              </a:spcBef>
              <a:spcAft>
                <a:spcPts val="0"/>
              </a:spcAft>
              <a:buSzPts val="1800"/>
              <a:buFont typeface="Georgia"/>
              <a:buChar char="•"/>
              <a:defRPr>
                <a:latin typeface="Georgia"/>
                <a:ea typeface="Georgia"/>
                <a:cs typeface="Georgia"/>
                <a:sym typeface="Georgia"/>
              </a:defRPr>
            </a:lvl9pPr>
          </a:lstStyle>
          <a:p>
            <a:endParaRPr/>
          </a:p>
        </p:txBody>
      </p:sp>
      <p:sp>
        <p:nvSpPr>
          <p:cNvPr id="1534" name="Google Shape;1534;p24"/>
          <p:cNvSpPr txBox="1">
            <a:spLocks noGrp="1"/>
          </p:cNvSpPr>
          <p:nvPr>
            <p:ph type="body" idx="2"/>
          </p:nvPr>
        </p:nvSpPr>
        <p:spPr>
          <a:xfrm>
            <a:off x="559153" y="1127116"/>
            <a:ext cx="7886700" cy="3626000"/>
          </a:xfrm>
          <a:prstGeom prst="rect">
            <a:avLst/>
          </a:prstGeom>
          <a:noFill/>
          <a:ln>
            <a:noFill/>
          </a:ln>
        </p:spPr>
        <p:txBody>
          <a:bodyPr spcFirstLastPara="1" wrap="square" lIns="91650" tIns="45825" rIns="91650" bIns="45825" anchor="t" anchorCtr="0">
            <a:normAutofit/>
          </a:bodyPr>
          <a:lstStyle>
            <a:lvl1pPr marL="457200" marR="0" lvl="0" indent="-361950" algn="l">
              <a:lnSpc>
                <a:spcPct val="100000"/>
              </a:lnSpc>
              <a:spcBef>
                <a:spcPts val="750"/>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1pPr>
            <a:lvl2pPr marL="914400" marR="0" lvl="1"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2pPr>
            <a:lvl3pPr marL="1371600" marR="0" lvl="2" indent="-361950" algn="l">
              <a:lnSpc>
                <a:spcPct val="100000"/>
              </a:lnSpc>
              <a:spcBef>
                <a:spcPts val="375"/>
              </a:spcBef>
              <a:spcAft>
                <a:spcPts val="0"/>
              </a:spcAft>
              <a:buClr>
                <a:schemeClr val="dk1"/>
              </a:buClr>
              <a:buSzPts val="2100"/>
              <a:buFont typeface="Calibri"/>
              <a:buChar char="•"/>
              <a:defRPr i="0" u="none" strike="noStrike" cap="none">
                <a:solidFill>
                  <a:schemeClr val="dk1"/>
                </a:solidFill>
                <a:latin typeface="Calibri"/>
                <a:ea typeface="Calibri"/>
                <a:cs typeface="Calibri"/>
                <a:sym typeface="Calibri"/>
              </a:defRPr>
            </a:lvl3pPr>
            <a:lvl4pPr marL="1828800" marR="0" lvl="3"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4pPr>
            <a:lvl5pPr marL="2286000" marR="0" lvl="4"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5pPr>
            <a:lvl6pPr marL="2743200" marR="0" lvl="5"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6pPr>
            <a:lvl7pPr marL="3200400" marR="0" lvl="6"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7pPr>
            <a:lvl8pPr marL="3657600" marR="0" lvl="7"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8pPr>
            <a:lvl9pPr marL="4114800" marR="0" lvl="8"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5"/>
        <p:cNvGrpSpPr/>
        <p:nvPr/>
      </p:nvGrpSpPr>
      <p:grpSpPr>
        <a:xfrm>
          <a:off x="0" y="0"/>
          <a:ext cx="0" cy="0"/>
          <a:chOff x="0" y="0"/>
          <a:chExt cx="0" cy="0"/>
        </a:xfrm>
      </p:grpSpPr>
      <p:sp>
        <p:nvSpPr>
          <p:cNvPr id="1536" name="Google Shape;1536;p25"/>
          <p:cNvSpPr txBox="1">
            <a:spLocks noGrp="1"/>
          </p:cNvSpPr>
          <p:nvPr>
            <p:ph type="title"/>
          </p:nvPr>
        </p:nvSpPr>
        <p:spPr>
          <a:xfrm>
            <a:off x="628650" y="304271"/>
            <a:ext cx="7886700" cy="110475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rgbClr val="595959"/>
              </a:buClr>
              <a:buSzPts val="15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537" name="Google Shape;1537;p25"/>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Slide 1">
  <p:cSld name="1_Title Slide_1">
    <p:bg>
      <p:bgPr>
        <a:solidFill>
          <a:schemeClr val="accent5"/>
        </a:solidFill>
        <a:effectLst/>
      </p:bgPr>
    </p:bg>
    <p:spTree>
      <p:nvGrpSpPr>
        <p:cNvPr id="1" name="Shape 1538"/>
        <p:cNvGrpSpPr/>
        <p:nvPr/>
      </p:nvGrpSpPr>
      <p:grpSpPr>
        <a:xfrm>
          <a:off x="0" y="0"/>
          <a:ext cx="0" cy="0"/>
          <a:chOff x="0" y="0"/>
          <a:chExt cx="0" cy="0"/>
        </a:xfrm>
      </p:grpSpPr>
      <p:sp>
        <p:nvSpPr>
          <p:cNvPr id="1539" name="Google Shape;1539;p26"/>
          <p:cNvSpPr txBox="1">
            <a:spLocks noGrp="1"/>
          </p:cNvSpPr>
          <p:nvPr>
            <p:ph type="body" idx="1"/>
          </p:nvPr>
        </p:nvSpPr>
        <p:spPr>
          <a:xfrm>
            <a:off x="514350" y="3131354"/>
            <a:ext cx="7530300" cy="685000"/>
          </a:xfrm>
          <a:prstGeom prst="rect">
            <a:avLst/>
          </a:prstGeom>
          <a:noFill/>
          <a:ln>
            <a:noFill/>
          </a:ln>
        </p:spPr>
        <p:txBody>
          <a:bodyPr spcFirstLastPara="1" wrap="square" lIns="71100" tIns="35550" rIns="71100" bIns="35550" anchor="t" anchorCtr="0">
            <a:noAutofit/>
          </a:bodyPr>
          <a:lstStyle>
            <a:lvl1pPr marL="457200" marR="0" lvl="0" indent="-228600" algn="l">
              <a:lnSpc>
                <a:spcPct val="100000"/>
              </a:lnSpc>
              <a:spcBef>
                <a:spcPts val="9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228600" algn="l">
              <a:lnSpc>
                <a:spcPct val="90000"/>
              </a:lnSpc>
              <a:spcBef>
                <a:spcPts val="400"/>
              </a:spcBef>
              <a:spcAft>
                <a:spcPts val="0"/>
              </a:spcAft>
              <a:buClr>
                <a:schemeClr val="lt1"/>
              </a:buClr>
              <a:buSzPts val="1900"/>
              <a:buFont typeface="Arial"/>
              <a:buNone/>
              <a:defRPr sz="1900" b="0" i="0" u="none" strike="noStrike" cap="none">
                <a:solidFill>
                  <a:schemeClr val="lt1"/>
                </a:solidFill>
                <a:latin typeface="Arial"/>
                <a:ea typeface="Arial"/>
                <a:cs typeface="Arial"/>
                <a:sym typeface="Arial"/>
              </a:defRPr>
            </a:lvl2pPr>
            <a:lvl3pPr marL="1371600" marR="0" lvl="2" indent="-228600" algn="l">
              <a:lnSpc>
                <a:spcPct val="90000"/>
              </a:lnSpc>
              <a:spcBef>
                <a:spcPts val="4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90000"/>
              </a:lnSpc>
              <a:spcBef>
                <a:spcPts val="4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a:lnSpc>
                <a:spcPct val="90000"/>
              </a:lnSpc>
              <a:spcBef>
                <a:spcPts val="4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vider - Poppy">
  <p:cSld name="Divider - Sky_1_1_1">
    <p:bg>
      <p:bgPr>
        <a:solidFill>
          <a:schemeClr val="accent5"/>
        </a:solidFill>
        <a:effectLst/>
      </p:bgPr>
    </p:bg>
    <p:spTree>
      <p:nvGrpSpPr>
        <p:cNvPr id="1" name="Shape 64"/>
        <p:cNvGrpSpPr/>
        <p:nvPr/>
      </p:nvGrpSpPr>
      <p:grpSpPr>
        <a:xfrm>
          <a:off x="0" y="0"/>
          <a:ext cx="0" cy="0"/>
          <a:chOff x="0" y="0"/>
          <a:chExt cx="0" cy="0"/>
        </a:xfrm>
      </p:grpSpPr>
      <p:sp>
        <p:nvSpPr>
          <p:cNvPr id="65" name="Google Shape;65;p41"/>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41"/>
          <p:cNvSpPr txBox="1">
            <a:spLocks noGrp="1"/>
          </p:cNvSpPr>
          <p:nvPr>
            <p:ph type="ctrTitle"/>
          </p:nvPr>
        </p:nvSpPr>
        <p:spPr>
          <a:xfrm>
            <a:off x="1363132" y="1955799"/>
            <a:ext cx="7479900" cy="18450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 name="Google Shape;67;p41"/>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
        <p:nvSpPr>
          <p:cNvPr id="68" name="Google Shape;68;p41"/>
          <p:cNvSpPr txBox="1">
            <a:spLocks noGrp="1"/>
          </p:cNvSpPr>
          <p:nvPr>
            <p:ph type="subTitle" idx="1"/>
          </p:nvPr>
        </p:nvSpPr>
        <p:spPr>
          <a:xfrm>
            <a:off x="1363125" y="3889575"/>
            <a:ext cx="6202200" cy="10482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a:solidFill>
                  <a:schemeClr val="lt1"/>
                </a:solidFill>
              </a:defRPr>
            </a:lvl1pPr>
            <a:lvl2pPr lvl="1" algn="l">
              <a:lnSpc>
                <a:spcPct val="90000"/>
              </a:lnSpc>
              <a:spcBef>
                <a:spcPts val="375"/>
              </a:spcBef>
              <a:spcAft>
                <a:spcPts val="0"/>
              </a:spcAft>
              <a:buSzPts val="1300"/>
              <a:buNone/>
              <a:defRPr/>
            </a:lvl2pPr>
            <a:lvl3pPr lvl="2" algn="l">
              <a:lnSpc>
                <a:spcPct val="90000"/>
              </a:lnSpc>
              <a:spcBef>
                <a:spcPts val="375"/>
              </a:spcBef>
              <a:spcAft>
                <a:spcPts val="0"/>
              </a:spcAft>
              <a:buSzPts val="1300"/>
              <a:buNone/>
              <a:defRPr/>
            </a:lvl3pPr>
            <a:lvl4pPr lvl="3" algn="l">
              <a:lnSpc>
                <a:spcPct val="90000"/>
              </a:lnSpc>
              <a:spcBef>
                <a:spcPts val="375"/>
              </a:spcBef>
              <a:spcAft>
                <a:spcPts val="0"/>
              </a:spcAft>
              <a:buSzPts val="1300"/>
              <a:buNone/>
              <a:defRPr/>
            </a:lvl4pPr>
            <a:lvl5pPr lvl="4" algn="l">
              <a:lnSpc>
                <a:spcPct val="90000"/>
              </a:lnSpc>
              <a:spcBef>
                <a:spcPts val="375"/>
              </a:spcBef>
              <a:spcAft>
                <a:spcPts val="0"/>
              </a:spcAft>
              <a:buSzPts val="1300"/>
              <a:buNone/>
              <a:defRPr/>
            </a:lvl5pPr>
            <a:lvl6pPr lvl="5" algn="l">
              <a:lnSpc>
                <a:spcPct val="90000"/>
              </a:lnSpc>
              <a:spcBef>
                <a:spcPts val="375"/>
              </a:spcBef>
              <a:spcAft>
                <a:spcPts val="0"/>
              </a:spcAft>
              <a:buSzPts val="850"/>
              <a:buNone/>
              <a:defRPr/>
            </a:lvl6pPr>
            <a:lvl7pPr lvl="6" algn="l">
              <a:lnSpc>
                <a:spcPct val="90000"/>
              </a:lnSpc>
              <a:spcBef>
                <a:spcPts val="375"/>
              </a:spcBef>
              <a:spcAft>
                <a:spcPts val="0"/>
              </a:spcAft>
              <a:buSzPts val="850"/>
              <a:buNone/>
              <a:defRPr/>
            </a:lvl7pPr>
            <a:lvl8pPr lvl="7" algn="l">
              <a:lnSpc>
                <a:spcPct val="90000"/>
              </a:lnSpc>
              <a:spcBef>
                <a:spcPts val="375"/>
              </a:spcBef>
              <a:spcAft>
                <a:spcPts val="0"/>
              </a:spcAft>
              <a:buSzPts val="850"/>
              <a:buNone/>
              <a:defRPr/>
            </a:lvl8pPr>
            <a:lvl9pPr lvl="8" algn="l">
              <a:lnSpc>
                <a:spcPct val="90000"/>
              </a:lnSpc>
              <a:spcBef>
                <a:spcPts val="375"/>
              </a:spcBef>
              <a:spcAft>
                <a:spcPts val="0"/>
              </a:spcAft>
              <a:buSzPts val="850"/>
              <a:buNone/>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Header 1 2">
  <p:cSld name="Section Header 1 2">
    <p:spTree>
      <p:nvGrpSpPr>
        <p:cNvPr id="1" name="Shape 1540"/>
        <p:cNvGrpSpPr/>
        <p:nvPr/>
      </p:nvGrpSpPr>
      <p:grpSpPr>
        <a:xfrm>
          <a:off x="0" y="0"/>
          <a:ext cx="0" cy="0"/>
          <a:chOff x="0" y="0"/>
          <a:chExt cx="0" cy="0"/>
        </a:xfrm>
      </p:grpSpPr>
      <p:sp>
        <p:nvSpPr>
          <p:cNvPr id="1541" name="Google Shape;1541;p27"/>
          <p:cNvSpPr txBox="1">
            <a:spLocks noGrp="1"/>
          </p:cNvSpPr>
          <p:nvPr>
            <p:ph type="dt" idx="10"/>
          </p:nvPr>
        </p:nvSpPr>
        <p:spPr>
          <a:xfrm>
            <a:off x="628650" y="5296958"/>
            <a:ext cx="2057400" cy="304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9pPr>
          </a:lstStyle>
          <a:p>
            <a:endParaRPr/>
          </a:p>
        </p:txBody>
      </p:sp>
      <p:sp>
        <p:nvSpPr>
          <p:cNvPr id="1542" name="Google Shape;1542;p27"/>
          <p:cNvSpPr txBox="1">
            <a:spLocks noGrp="1"/>
          </p:cNvSpPr>
          <p:nvPr>
            <p:ph type="ftr" idx="11"/>
          </p:nvPr>
        </p:nvSpPr>
        <p:spPr>
          <a:xfrm>
            <a:off x="3028950" y="5296958"/>
            <a:ext cx="3086100" cy="304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9pPr>
          </a:lstStyle>
          <a:p>
            <a:endParaRPr/>
          </a:p>
        </p:txBody>
      </p:sp>
      <p:sp>
        <p:nvSpPr>
          <p:cNvPr id="1543" name="Google Shape;1543;p27"/>
          <p:cNvSpPr txBox="1">
            <a:spLocks noGrp="1"/>
          </p:cNvSpPr>
          <p:nvPr>
            <p:ph type="sldNum" idx="12"/>
          </p:nvPr>
        </p:nvSpPr>
        <p:spPr>
          <a:xfrm>
            <a:off x="6457950" y="5296958"/>
            <a:ext cx="2057400" cy="304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44" name="Google Shape;1544;p27"/>
          <p:cNvGrpSpPr/>
          <p:nvPr/>
        </p:nvGrpSpPr>
        <p:grpSpPr>
          <a:xfrm>
            <a:off x="7806616" y="161231"/>
            <a:ext cx="1337375" cy="504250"/>
            <a:chOff x="10141932" y="210068"/>
            <a:chExt cx="1783166" cy="605100"/>
          </a:xfrm>
        </p:grpSpPr>
        <p:sp>
          <p:nvSpPr>
            <p:cNvPr id="1545" name="Google Shape;1545;p27"/>
            <p:cNvSpPr/>
            <p:nvPr/>
          </p:nvSpPr>
          <p:spPr>
            <a:xfrm>
              <a:off x="10533571" y="210068"/>
              <a:ext cx="711900" cy="605100"/>
            </a:xfrm>
            <a:prstGeom prst="triangle">
              <a:avLst>
                <a:gd name="adj" fmla="val 50000"/>
              </a:avLst>
            </a:prstGeom>
            <a:solidFill>
              <a:srgbClr val="0188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125" b="0" i="0" u="none" strike="noStrike" cap="none">
                <a:solidFill>
                  <a:schemeClr val="lt1"/>
                </a:solidFill>
                <a:latin typeface="Arial"/>
                <a:ea typeface="Arial"/>
                <a:cs typeface="Arial"/>
                <a:sym typeface="Arial"/>
              </a:endParaRPr>
            </a:p>
          </p:txBody>
        </p:sp>
        <p:sp>
          <p:nvSpPr>
            <p:cNvPr id="1546" name="Google Shape;1546;p27"/>
            <p:cNvSpPr/>
            <p:nvPr/>
          </p:nvSpPr>
          <p:spPr>
            <a:xfrm>
              <a:off x="10141932" y="313406"/>
              <a:ext cx="595800" cy="501600"/>
            </a:xfrm>
            <a:prstGeom prst="triangle">
              <a:avLst>
                <a:gd name="adj" fmla="val 50000"/>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125" b="0" i="0" u="none" strike="noStrike" cap="none">
                <a:solidFill>
                  <a:schemeClr val="lt1"/>
                </a:solidFill>
                <a:latin typeface="Arial"/>
                <a:ea typeface="Arial"/>
                <a:cs typeface="Arial"/>
                <a:sym typeface="Arial"/>
              </a:endParaRPr>
            </a:p>
          </p:txBody>
        </p:sp>
        <p:sp>
          <p:nvSpPr>
            <p:cNvPr id="1547" name="Google Shape;1547;p27"/>
            <p:cNvSpPr/>
            <p:nvPr/>
          </p:nvSpPr>
          <p:spPr>
            <a:xfrm>
              <a:off x="10344585" y="448057"/>
              <a:ext cx="546000" cy="366900"/>
            </a:xfrm>
            <a:prstGeom prst="triangle">
              <a:avLst>
                <a:gd name="adj" fmla="val 50000"/>
              </a:avLst>
            </a:prstGeom>
            <a:solidFill>
              <a:srgbClr val="6EA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125" b="0" i="0" u="none" strike="noStrike" cap="none">
                <a:solidFill>
                  <a:schemeClr val="lt1"/>
                </a:solidFill>
                <a:latin typeface="Arial"/>
                <a:ea typeface="Arial"/>
                <a:cs typeface="Arial"/>
                <a:sym typeface="Arial"/>
              </a:endParaRPr>
            </a:p>
          </p:txBody>
        </p:sp>
        <p:sp>
          <p:nvSpPr>
            <p:cNvPr id="1548" name="Google Shape;1548;p27"/>
            <p:cNvSpPr/>
            <p:nvPr/>
          </p:nvSpPr>
          <p:spPr>
            <a:xfrm>
              <a:off x="10865851" y="364737"/>
              <a:ext cx="546000" cy="450300"/>
            </a:xfrm>
            <a:prstGeom prst="triangle">
              <a:avLst>
                <a:gd name="adj" fmla="val 50000"/>
              </a:avLst>
            </a:prstGeom>
            <a:solidFill>
              <a:schemeClr val="lt1">
                <a:alpha val="709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125" b="0" i="0" u="none" strike="noStrike" cap="none">
                <a:solidFill>
                  <a:schemeClr val="lt1"/>
                </a:solidFill>
                <a:latin typeface="Arial"/>
                <a:ea typeface="Arial"/>
                <a:cs typeface="Arial"/>
                <a:sym typeface="Arial"/>
              </a:endParaRPr>
            </a:p>
          </p:txBody>
        </p:sp>
        <p:sp>
          <p:nvSpPr>
            <p:cNvPr id="1549" name="Google Shape;1549;p27"/>
            <p:cNvSpPr/>
            <p:nvPr/>
          </p:nvSpPr>
          <p:spPr>
            <a:xfrm>
              <a:off x="11329298" y="313406"/>
              <a:ext cx="595800" cy="501600"/>
            </a:xfrm>
            <a:prstGeom prst="triangle">
              <a:avLst>
                <a:gd name="adj" fmla="val 50000"/>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125" b="0" i="0" u="none" strike="noStrike" cap="none">
                <a:solidFill>
                  <a:schemeClr val="lt1"/>
                </a:solidFill>
                <a:latin typeface="Arial"/>
                <a:ea typeface="Arial"/>
                <a:cs typeface="Arial"/>
                <a:sym typeface="Arial"/>
              </a:endParaRPr>
            </a:p>
          </p:txBody>
        </p:sp>
        <p:sp>
          <p:nvSpPr>
            <p:cNvPr id="1550" name="Google Shape;1550;p27"/>
            <p:cNvSpPr/>
            <p:nvPr/>
          </p:nvSpPr>
          <p:spPr>
            <a:xfrm>
              <a:off x="11146846" y="497884"/>
              <a:ext cx="480300" cy="317100"/>
            </a:xfrm>
            <a:prstGeom prst="triangle">
              <a:avLst>
                <a:gd name="adj" fmla="val 50000"/>
              </a:avLst>
            </a:prstGeom>
            <a:solidFill>
              <a:srgbClr val="36A1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125" b="0" i="0" u="none" strike="noStrike" cap="none">
                <a:solidFill>
                  <a:schemeClr val="lt1"/>
                </a:solidFill>
                <a:latin typeface="Arial"/>
                <a:ea typeface="Arial"/>
                <a:cs typeface="Arial"/>
                <a:sym typeface="Arial"/>
              </a:endParaRPr>
            </a:p>
          </p:txBody>
        </p:sp>
      </p:grpSp>
      <p:cxnSp>
        <p:nvCxnSpPr>
          <p:cNvPr id="1551" name="Google Shape;1551;p27"/>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cxnSp>
        <p:nvCxnSpPr>
          <p:cNvPr id="1552" name="Google Shape;1552;p27"/>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sp>
        <p:nvSpPr>
          <p:cNvPr id="1553" name="Google Shape;1553;p27"/>
          <p:cNvSpPr txBox="1">
            <a:spLocks noGrp="1"/>
          </p:cNvSpPr>
          <p:nvPr>
            <p:ph type="body" idx="1"/>
          </p:nvPr>
        </p:nvSpPr>
        <p:spPr>
          <a:xfrm>
            <a:off x="408348" y="181245"/>
            <a:ext cx="7719075" cy="504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SzPts val="3200"/>
              <a:buFont typeface="Georgia"/>
              <a:buNone/>
              <a:defRPr sz="2400">
                <a:latin typeface="Georgia"/>
                <a:ea typeface="Georgia"/>
                <a:cs typeface="Georgia"/>
                <a:sym typeface="Georgia"/>
              </a:defRPr>
            </a:lvl1pPr>
            <a:lvl2pPr marL="914400" lvl="1" indent="-349250" algn="l">
              <a:lnSpc>
                <a:spcPct val="90000"/>
              </a:lnSpc>
              <a:spcBef>
                <a:spcPts val="375"/>
              </a:spcBef>
              <a:spcAft>
                <a:spcPts val="0"/>
              </a:spcAft>
              <a:buSzPts val="1900"/>
              <a:buFont typeface="Georgia"/>
              <a:buChar char="•"/>
              <a:defRPr>
                <a:latin typeface="Georgia"/>
                <a:ea typeface="Georgia"/>
                <a:cs typeface="Georgia"/>
                <a:sym typeface="Georgia"/>
              </a:defRPr>
            </a:lvl2pPr>
            <a:lvl3pPr marL="1371600" lvl="2" indent="-349250" algn="l">
              <a:lnSpc>
                <a:spcPct val="90000"/>
              </a:lnSpc>
              <a:spcBef>
                <a:spcPts val="375"/>
              </a:spcBef>
              <a:spcAft>
                <a:spcPts val="0"/>
              </a:spcAft>
              <a:buSzPts val="1900"/>
              <a:buFont typeface="Georgia"/>
              <a:buChar char="•"/>
              <a:defRPr>
                <a:latin typeface="Georgia"/>
                <a:ea typeface="Georgia"/>
                <a:cs typeface="Georgia"/>
                <a:sym typeface="Georgia"/>
              </a:defRPr>
            </a:lvl3pPr>
            <a:lvl4pPr marL="1828800" lvl="3" indent="-349250" algn="l">
              <a:lnSpc>
                <a:spcPct val="90000"/>
              </a:lnSpc>
              <a:spcBef>
                <a:spcPts val="375"/>
              </a:spcBef>
              <a:spcAft>
                <a:spcPts val="0"/>
              </a:spcAft>
              <a:buSzPts val="1900"/>
              <a:buFont typeface="Georgia"/>
              <a:buChar char="•"/>
              <a:defRPr>
                <a:latin typeface="Georgia"/>
                <a:ea typeface="Georgia"/>
                <a:cs typeface="Georgia"/>
                <a:sym typeface="Georgia"/>
              </a:defRPr>
            </a:lvl4pPr>
            <a:lvl5pPr marL="2286000" lvl="4" indent="-349250" algn="l">
              <a:lnSpc>
                <a:spcPct val="90000"/>
              </a:lnSpc>
              <a:spcBef>
                <a:spcPts val="375"/>
              </a:spcBef>
              <a:spcAft>
                <a:spcPts val="0"/>
              </a:spcAft>
              <a:buSzPts val="1900"/>
              <a:buFont typeface="Georgia"/>
              <a:buChar char="•"/>
              <a:defRPr>
                <a:latin typeface="Georgia"/>
                <a:ea typeface="Georgia"/>
                <a:cs typeface="Georgia"/>
                <a:sym typeface="Georgia"/>
              </a:defRPr>
            </a:lvl5pPr>
            <a:lvl6pPr marL="2743200" lvl="5" indent="-349250" algn="l">
              <a:lnSpc>
                <a:spcPct val="90000"/>
              </a:lnSpc>
              <a:spcBef>
                <a:spcPts val="375"/>
              </a:spcBef>
              <a:spcAft>
                <a:spcPts val="0"/>
              </a:spcAft>
              <a:buSzPts val="1900"/>
              <a:buFont typeface="Georgia"/>
              <a:buChar char="•"/>
              <a:defRPr>
                <a:latin typeface="Georgia"/>
                <a:ea typeface="Georgia"/>
                <a:cs typeface="Georgia"/>
                <a:sym typeface="Georgia"/>
              </a:defRPr>
            </a:lvl6pPr>
            <a:lvl7pPr marL="3200400" lvl="6" indent="-349250" algn="l">
              <a:lnSpc>
                <a:spcPct val="90000"/>
              </a:lnSpc>
              <a:spcBef>
                <a:spcPts val="375"/>
              </a:spcBef>
              <a:spcAft>
                <a:spcPts val="0"/>
              </a:spcAft>
              <a:buSzPts val="1900"/>
              <a:buFont typeface="Georgia"/>
              <a:buChar char="•"/>
              <a:defRPr>
                <a:latin typeface="Georgia"/>
                <a:ea typeface="Georgia"/>
                <a:cs typeface="Georgia"/>
                <a:sym typeface="Georgia"/>
              </a:defRPr>
            </a:lvl7pPr>
            <a:lvl8pPr marL="3657600" lvl="7" indent="-349250" algn="l">
              <a:lnSpc>
                <a:spcPct val="90000"/>
              </a:lnSpc>
              <a:spcBef>
                <a:spcPts val="375"/>
              </a:spcBef>
              <a:spcAft>
                <a:spcPts val="0"/>
              </a:spcAft>
              <a:buSzPts val="1900"/>
              <a:buFont typeface="Georgia"/>
              <a:buChar char="•"/>
              <a:defRPr>
                <a:latin typeface="Georgia"/>
                <a:ea typeface="Georgia"/>
                <a:cs typeface="Georgia"/>
                <a:sym typeface="Georgia"/>
              </a:defRPr>
            </a:lvl8pPr>
            <a:lvl9pPr marL="4114800" lvl="8" indent="-349250" algn="l">
              <a:lnSpc>
                <a:spcPct val="90000"/>
              </a:lnSpc>
              <a:spcBef>
                <a:spcPts val="375"/>
              </a:spcBef>
              <a:spcAft>
                <a:spcPts val="0"/>
              </a:spcAft>
              <a:buSzPts val="1900"/>
              <a:buFont typeface="Georgia"/>
              <a:buChar char="•"/>
              <a:defRPr>
                <a:latin typeface="Georgia"/>
                <a:ea typeface="Georgia"/>
                <a:cs typeface="Georgia"/>
                <a:sym typeface="Georgia"/>
              </a:defRPr>
            </a:lvl9pPr>
          </a:lstStyle>
          <a:p>
            <a:endParaRPr/>
          </a:p>
        </p:txBody>
      </p:sp>
      <p:sp>
        <p:nvSpPr>
          <p:cNvPr id="1554" name="Google Shape;1554;p27"/>
          <p:cNvSpPr txBox="1">
            <a:spLocks noGrp="1"/>
          </p:cNvSpPr>
          <p:nvPr>
            <p:ph type="body" idx="2"/>
          </p:nvPr>
        </p:nvSpPr>
        <p:spPr>
          <a:xfrm>
            <a:off x="559153" y="1127116"/>
            <a:ext cx="7886700" cy="3626000"/>
          </a:xfrm>
          <a:prstGeom prst="rect">
            <a:avLst/>
          </a:prstGeom>
          <a:noFill/>
          <a:ln>
            <a:noFill/>
          </a:ln>
        </p:spPr>
        <p:txBody>
          <a:bodyPr spcFirstLastPara="1" wrap="square" lIns="91425" tIns="45700" rIns="91425" bIns="45700" anchor="t" anchorCtr="0">
            <a:normAutofit/>
          </a:bodyPr>
          <a:lstStyle>
            <a:lvl1pPr marL="457200" marR="0" lvl="0" indent="-355600" algn="l">
              <a:lnSpc>
                <a:spcPct val="100000"/>
              </a:lnSpc>
              <a:spcBef>
                <a:spcPts val="825"/>
              </a:spcBef>
              <a:spcAft>
                <a:spcPts val="0"/>
              </a:spcAft>
              <a:buClr>
                <a:schemeClr val="dk1"/>
              </a:buClr>
              <a:buSzPts val="2000"/>
              <a:buFont typeface="Calibri"/>
              <a:buChar char="•"/>
              <a:defRPr sz="1500" i="0" u="none" strike="noStrike" cap="none">
                <a:solidFill>
                  <a:schemeClr val="dk1"/>
                </a:solidFill>
                <a:latin typeface="Calibri"/>
                <a:ea typeface="Calibri"/>
                <a:cs typeface="Calibri"/>
                <a:sym typeface="Calibri"/>
              </a:defRPr>
            </a:lvl1pPr>
            <a:lvl2pPr marL="914400" marR="0" lvl="1" indent="-355600" algn="l">
              <a:lnSpc>
                <a:spcPct val="100000"/>
              </a:lnSpc>
              <a:spcBef>
                <a:spcPts val="375"/>
              </a:spcBef>
              <a:spcAft>
                <a:spcPts val="0"/>
              </a:spcAft>
              <a:buClr>
                <a:schemeClr val="dk1"/>
              </a:buClr>
              <a:buSzPts val="2000"/>
              <a:buFont typeface="Calibri"/>
              <a:buChar char="•"/>
              <a:defRPr sz="1500" i="0" u="none" strike="noStrike" cap="none">
                <a:solidFill>
                  <a:schemeClr val="dk1"/>
                </a:solidFill>
                <a:latin typeface="Calibri"/>
                <a:ea typeface="Calibri"/>
                <a:cs typeface="Calibri"/>
                <a:sym typeface="Calibri"/>
              </a:defRPr>
            </a:lvl2pPr>
            <a:lvl3pPr marL="1371600" marR="0" lvl="2" indent="-355600" algn="l">
              <a:lnSpc>
                <a:spcPct val="100000"/>
              </a:lnSpc>
              <a:spcBef>
                <a:spcPts val="375"/>
              </a:spcBef>
              <a:spcAft>
                <a:spcPts val="0"/>
              </a:spcAft>
              <a:buClr>
                <a:schemeClr val="dk1"/>
              </a:buClr>
              <a:buSzPts val="2000"/>
              <a:buFont typeface="Calibri"/>
              <a:buChar char="•"/>
              <a:defRPr i="0" u="none" strike="noStrike" cap="none">
                <a:solidFill>
                  <a:schemeClr val="dk1"/>
                </a:solidFill>
                <a:latin typeface="Calibri"/>
                <a:ea typeface="Calibri"/>
                <a:cs typeface="Calibri"/>
                <a:sym typeface="Calibri"/>
              </a:defRPr>
            </a:lvl3pPr>
            <a:lvl4pPr marL="1828800" marR="0" lvl="3" indent="-355600" algn="l">
              <a:lnSpc>
                <a:spcPct val="100000"/>
              </a:lnSpc>
              <a:spcBef>
                <a:spcPts val="375"/>
              </a:spcBef>
              <a:spcAft>
                <a:spcPts val="0"/>
              </a:spcAft>
              <a:buClr>
                <a:schemeClr val="dk1"/>
              </a:buClr>
              <a:buSzPts val="2000"/>
              <a:buFont typeface="Calibri"/>
              <a:buChar char="•"/>
              <a:defRPr sz="1500" i="0" u="none" strike="noStrike" cap="none">
                <a:solidFill>
                  <a:schemeClr val="dk1"/>
                </a:solidFill>
                <a:latin typeface="Calibri"/>
                <a:ea typeface="Calibri"/>
                <a:cs typeface="Calibri"/>
                <a:sym typeface="Calibri"/>
              </a:defRPr>
            </a:lvl4pPr>
            <a:lvl5pPr marL="2286000" marR="0" lvl="4" indent="-355600" algn="l">
              <a:lnSpc>
                <a:spcPct val="100000"/>
              </a:lnSpc>
              <a:spcBef>
                <a:spcPts val="375"/>
              </a:spcBef>
              <a:spcAft>
                <a:spcPts val="0"/>
              </a:spcAft>
              <a:buClr>
                <a:schemeClr val="dk1"/>
              </a:buClr>
              <a:buSzPts val="2000"/>
              <a:buFont typeface="Calibri"/>
              <a:buChar char="•"/>
              <a:defRPr sz="1500" i="0" u="none" strike="noStrike" cap="none">
                <a:solidFill>
                  <a:schemeClr val="dk1"/>
                </a:solidFill>
                <a:latin typeface="Calibri"/>
                <a:ea typeface="Calibri"/>
                <a:cs typeface="Calibri"/>
                <a:sym typeface="Calibri"/>
              </a:defRPr>
            </a:lvl5pPr>
            <a:lvl6pPr marL="2743200" marR="0" lvl="5" indent="-355600" algn="l">
              <a:lnSpc>
                <a:spcPct val="100000"/>
              </a:lnSpc>
              <a:spcBef>
                <a:spcPts val="375"/>
              </a:spcBef>
              <a:spcAft>
                <a:spcPts val="0"/>
              </a:spcAft>
              <a:buClr>
                <a:schemeClr val="dk1"/>
              </a:buClr>
              <a:buSzPts val="2000"/>
              <a:buFont typeface="Calibri"/>
              <a:buChar char="•"/>
              <a:defRPr sz="1500" i="0" u="none" strike="noStrike" cap="none">
                <a:solidFill>
                  <a:schemeClr val="dk1"/>
                </a:solidFill>
                <a:latin typeface="Calibri"/>
                <a:ea typeface="Calibri"/>
                <a:cs typeface="Calibri"/>
                <a:sym typeface="Calibri"/>
              </a:defRPr>
            </a:lvl6pPr>
            <a:lvl7pPr marL="3200400" marR="0" lvl="6" indent="-355600" algn="l">
              <a:lnSpc>
                <a:spcPct val="100000"/>
              </a:lnSpc>
              <a:spcBef>
                <a:spcPts val="375"/>
              </a:spcBef>
              <a:spcAft>
                <a:spcPts val="0"/>
              </a:spcAft>
              <a:buClr>
                <a:schemeClr val="dk1"/>
              </a:buClr>
              <a:buSzPts val="2000"/>
              <a:buFont typeface="Calibri"/>
              <a:buChar char="•"/>
              <a:defRPr sz="1500" i="0" u="none" strike="noStrike" cap="none">
                <a:solidFill>
                  <a:schemeClr val="dk1"/>
                </a:solidFill>
                <a:latin typeface="Calibri"/>
                <a:ea typeface="Calibri"/>
                <a:cs typeface="Calibri"/>
                <a:sym typeface="Calibri"/>
              </a:defRPr>
            </a:lvl7pPr>
            <a:lvl8pPr marL="3657600" marR="0" lvl="7" indent="-355600" algn="l">
              <a:lnSpc>
                <a:spcPct val="100000"/>
              </a:lnSpc>
              <a:spcBef>
                <a:spcPts val="375"/>
              </a:spcBef>
              <a:spcAft>
                <a:spcPts val="0"/>
              </a:spcAft>
              <a:buClr>
                <a:schemeClr val="dk1"/>
              </a:buClr>
              <a:buSzPts val="2000"/>
              <a:buFont typeface="Calibri"/>
              <a:buChar char="•"/>
              <a:defRPr sz="1500" i="0" u="none" strike="noStrike" cap="none">
                <a:solidFill>
                  <a:schemeClr val="dk1"/>
                </a:solidFill>
                <a:latin typeface="Calibri"/>
                <a:ea typeface="Calibri"/>
                <a:cs typeface="Calibri"/>
                <a:sym typeface="Calibri"/>
              </a:defRPr>
            </a:lvl8pPr>
            <a:lvl9pPr marL="4114800" marR="0" lvl="8" indent="-355600" algn="l">
              <a:lnSpc>
                <a:spcPct val="100000"/>
              </a:lnSpc>
              <a:spcBef>
                <a:spcPts val="375"/>
              </a:spcBef>
              <a:spcAft>
                <a:spcPts val="0"/>
              </a:spcAft>
              <a:buClr>
                <a:schemeClr val="dk1"/>
              </a:buClr>
              <a:buSzPts val="2000"/>
              <a:buFont typeface="Calibri"/>
              <a:buChar char="•"/>
              <a:defRPr sz="150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5"/>
        <p:cNvGrpSpPr/>
        <p:nvPr/>
      </p:nvGrpSpPr>
      <p:grpSpPr>
        <a:xfrm>
          <a:off x="0" y="0"/>
          <a:ext cx="0" cy="0"/>
          <a:chOff x="0" y="0"/>
          <a:chExt cx="0" cy="0"/>
        </a:xfrm>
      </p:grpSpPr>
      <p:sp>
        <p:nvSpPr>
          <p:cNvPr id="1556" name="Google Shape;1556;p28"/>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57"/>
        <p:cNvGrpSpPr/>
        <p:nvPr/>
      </p:nvGrpSpPr>
      <p:grpSpPr>
        <a:xfrm>
          <a:off x="0" y="0"/>
          <a:ext cx="0" cy="0"/>
          <a:chOff x="0" y="0"/>
          <a:chExt cx="0" cy="0"/>
        </a:xfrm>
      </p:grpSpPr>
      <p:grpSp>
        <p:nvGrpSpPr>
          <p:cNvPr id="1558" name="Google Shape;1558;p29"/>
          <p:cNvGrpSpPr/>
          <p:nvPr/>
        </p:nvGrpSpPr>
        <p:grpSpPr>
          <a:xfrm>
            <a:off x="7806616" y="161231"/>
            <a:ext cx="1337374" cy="504250"/>
            <a:chOff x="10141932" y="210068"/>
            <a:chExt cx="1783166" cy="605100"/>
          </a:xfrm>
        </p:grpSpPr>
        <p:sp>
          <p:nvSpPr>
            <p:cNvPr id="1559" name="Google Shape;1559;p29"/>
            <p:cNvSpPr/>
            <p:nvPr/>
          </p:nvSpPr>
          <p:spPr>
            <a:xfrm>
              <a:off x="10533571" y="210068"/>
              <a:ext cx="711900" cy="6051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0" name="Google Shape;1560;p29"/>
            <p:cNvSpPr/>
            <p:nvPr/>
          </p:nvSpPr>
          <p:spPr>
            <a:xfrm>
              <a:off x="10141932"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1" name="Google Shape;1561;p29"/>
            <p:cNvSpPr/>
            <p:nvPr/>
          </p:nvSpPr>
          <p:spPr>
            <a:xfrm>
              <a:off x="10344585" y="448057"/>
              <a:ext cx="546000" cy="3669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2" name="Google Shape;1562;p29"/>
            <p:cNvSpPr/>
            <p:nvPr/>
          </p:nvSpPr>
          <p:spPr>
            <a:xfrm>
              <a:off x="10865851" y="364737"/>
              <a:ext cx="546000" cy="450300"/>
            </a:xfrm>
            <a:prstGeom prst="triangle">
              <a:avLst>
                <a:gd name="adj" fmla="val 50000"/>
              </a:avLst>
            </a:prstGeom>
            <a:solidFill>
              <a:schemeClr val="lt1">
                <a:alpha val="71764"/>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3" name="Google Shape;1563;p29"/>
            <p:cNvSpPr/>
            <p:nvPr/>
          </p:nvSpPr>
          <p:spPr>
            <a:xfrm>
              <a:off x="11329298"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64" name="Google Shape;1564;p29"/>
            <p:cNvSpPr/>
            <p:nvPr/>
          </p:nvSpPr>
          <p:spPr>
            <a:xfrm>
              <a:off x="11146846" y="497884"/>
              <a:ext cx="480300" cy="3171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cxnSp>
        <p:nvCxnSpPr>
          <p:cNvPr id="1565" name="Google Shape;1565;p29"/>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cxnSp>
        <p:nvCxnSpPr>
          <p:cNvPr id="1566" name="Google Shape;1566;p29"/>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sp>
        <p:nvSpPr>
          <p:cNvPr id="1567" name="Google Shape;1567;p29"/>
          <p:cNvSpPr txBox="1">
            <a:spLocks noGrp="1"/>
          </p:cNvSpPr>
          <p:nvPr>
            <p:ph type="body" idx="1"/>
          </p:nvPr>
        </p:nvSpPr>
        <p:spPr>
          <a:xfrm>
            <a:off x="408348" y="181245"/>
            <a:ext cx="7719075" cy="5040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Clr>
                <a:srgbClr val="595959"/>
              </a:buClr>
              <a:buSzPts val="2500"/>
              <a:buFont typeface="Georgia"/>
              <a:buNone/>
              <a:defRPr sz="25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568" name="Google Shape;1568;p29"/>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bg>
      <p:bgPr>
        <a:solidFill>
          <a:schemeClr val="lt1"/>
        </a:solidFill>
        <a:effectLst/>
      </p:bgPr>
    </p:bg>
    <p:spTree>
      <p:nvGrpSpPr>
        <p:cNvPr id="1" name="Shape 1569"/>
        <p:cNvGrpSpPr/>
        <p:nvPr/>
      </p:nvGrpSpPr>
      <p:grpSpPr>
        <a:xfrm>
          <a:off x="0" y="0"/>
          <a:ext cx="0" cy="0"/>
          <a:chOff x="0" y="0"/>
          <a:chExt cx="0" cy="0"/>
        </a:xfrm>
      </p:grpSpPr>
      <p:sp>
        <p:nvSpPr>
          <p:cNvPr id="1570" name="Google Shape;1570;p30"/>
          <p:cNvSpPr txBox="1">
            <a:spLocks noGrp="1"/>
          </p:cNvSpPr>
          <p:nvPr>
            <p:ph type="body" idx="1"/>
          </p:nvPr>
        </p:nvSpPr>
        <p:spPr>
          <a:xfrm>
            <a:off x="600075" y="925188"/>
            <a:ext cx="7915275" cy="332000"/>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750"/>
              </a:spcBef>
              <a:spcAft>
                <a:spcPts val="0"/>
              </a:spcAft>
              <a:buSzPts val="2000"/>
              <a:buFont typeface="Lato"/>
              <a:buNone/>
              <a:defRPr sz="1500">
                <a:solidFill>
                  <a:srgbClr val="B83A4B"/>
                </a:solidFill>
                <a:latin typeface="Lato"/>
                <a:ea typeface="Lato"/>
                <a:cs typeface="Lato"/>
                <a:sym typeface="Lato"/>
              </a:defRPr>
            </a:lvl1pPr>
            <a:lvl2pPr marL="914400" lvl="1" indent="-370840" algn="l">
              <a:lnSpc>
                <a:spcPct val="90000"/>
              </a:lnSpc>
              <a:spcBef>
                <a:spcPts val="375"/>
              </a:spcBef>
              <a:spcAft>
                <a:spcPts val="0"/>
              </a:spcAft>
              <a:buClr>
                <a:schemeClr val="lt1"/>
              </a:buClr>
              <a:buSzPts val="2240"/>
              <a:buChar char="●"/>
              <a:defRPr sz="1500">
                <a:solidFill>
                  <a:schemeClr val="lt1"/>
                </a:solidFill>
                <a:latin typeface="Lato"/>
                <a:ea typeface="Lato"/>
                <a:cs typeface="Lato"/>
                <a:sym typeface="Lato"/>
              </a:defRPr>
            </a:lvl2pPr>
            <a:lvl3pPr marL="1371600" lvl="2" indent="-354330" algn="l">
              <a:lnSpc>
                <a:spcPct val="90000"/>
              </a:lnSpc>
              <a:spcBef>
                <a:spcPts val="375"/>
              </a:spcBef>
              <a:spcAft>
                <a:spcPts val="0"/>
              </a:spcAft>
              <a:buClr>
                <a:schemeClr val="lt1"/>
              </a:buClr>
              <a:buSzPts val="1980"/>
              <a:buChar char="●"/>
              <a:defRPr>
                <a:solidFill>
                  <a:schemeClr val="lt1"/>
                </a:solidFill>
              </a:defRPr>
            </a:lvl3pPr>
            <a:lvl4pPr marL="1828800" lvl="3" indent="-356616" algn="l">
              <a:lnSpc>
                <a:spcPct val="90000"/>
              </a:lnSpc>
              <a:spcBef>
                <a:spcPts val="375"/>
              </a:spcBef>
              <a:spcAft>
                <a:spcPts val="0"/>
              </a:spcAft>
              <a:buClr>
                <a:schemeClr val="lt1"/>
              </a:buClr>
              <a:buSzPts val="2016"/>
              <a:buChar char="●"/>
              <a:defRPr>
                <a:solidFill>
                  <a:schemeClr val="lt1"/>
                </a:solidFill>
              </a:defRPr>
            </a:lvl4pPr>
            <a:lvl5pPr marL="2286000" lvl="4" indent="-356616" algn="l">
              <a:lnSpc>
                <a:spcPct val="90000"/>
              </a:lnSpc>
              <a:spcBef>
                <a:spcPts val="375"/>
              </a:spcBef>
              <a:spcAft>
                <a:spcPts val="0"/>
              </a:spcAft>
              <a:buClr>
                <a:schemeClr val="lt1"/>
              </a:buClr>
              <a:buSzPts val="2016"/>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1571" name="Google Shape;1571;p30"/>
          <p:cNvSpPr txBox="1">
            <a:spLocks noGrp="1"/>
          </p:cNvSpPr>
          <p:nvPr>
            <p:ph type="title"/>
          </p:nvPr>
        </p:nvSpPr>
        <p:spPr>
          <a:xfrm>
            <a:off x="600075" y="222251"/>
            <a:ext cx="7915275" cy="526793"/>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rgbClr val="8C1515"/>
              </a:buClr>
              <a:buSzPts val="3200"/>
              <a:buFont typeface="Lato"/>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72" name="Google Shape;1572;p30"/>
          <p:cNvCxnSpPr/>
          <p:nvPr/>
        </p:nvCxnSpPr>
        <p:spPr>
          <a:xfrm>
            <a:off x="600075" y="772613"/>
            <a:ext cx="7915275" cy="0"/>
          </a:xfrm>
          <a:prstGeom prst="straightConnector1">
            <a:avLst/>
          </a:prstGeom>
          <a:noFill/>
          <a:ln w="9525" cap="flat" cmpd="sng">
            <a:solidFill>
              <a:srgbClr val="8C1515"/>
            </a:solidFill>
            <a:prstDash val="solid"/>
            <a:miter lim="800000"/>
            <a:headEnd type="none" w="sm" len="sm"/>
            <a:tailEnd type="none" w="sm" len="sm"/>
          </a:ln>
        </p:spPr>
      </p:cxnSp>
      <p:sp>
        <p:nvSpPr>
          <p:cNvPr id="1573" name="Google Shape;1573;p30"/>
          <p:cNvSpPr txBox="1">
            <a:spLocks noGrp="1"/>
          </p:cNvSpPr>
          <p:nvPr>
            <p:ph type="body" idx="2"/>
          </p:nvPr>
        </p:nvSpPr>
        <p:spPr>
          <a:xfrm>
            <a:off x="600075" y="1278853"/>
            <a:ext cx="7915275" cy="3710750"/>
          </a:xfrm>
          <a:prstGeom prst="rect">
            <a:avLst/>
          </a:prstGeom>
          <a:noFill/>
          <a:ln>
            <a:noFill/>
          </a:ln>
        </p:spPr>
        <p:txBody>
          <a:bodyPr spcFirstLastPara="1" wrap="square" lIns="0" tIns="45700" rIns="91425" bIns="45700" anchor="t" anchorCtr="0">
            <a:noAutofit/>
          </a:bodyPr>
          <a:lstStyle>
            <a:lvl1pPr marL="457200" lvl="0" indent="-228600" algn="l">
              <a:lnSpc>
                <a:spcPct val="115000"/>
              </a:lnSpc>
              <a:spcBef>
                <a:spcPts val="750"/>
              </a:spcBef>
              <a:spcAft>
                <a:spcPts val="0"/>
              </a:spcAft>
              <a:buSzPts val="1600"/>
              <a:buFont typeface="Lato"/>
              <a:buNone/>
              <a:defRPr>
                <a:solidFill>
                  <a:srgbClr val="3F3F3F"/>
                </a:solidFill>
              </a:defRPr>
            </a:lvl1pPr>
            <a:lvl2pPr marL="914400" lvl="1" indent="-342392" algn="l">
              <a:lnSpc>
                <a:spcPct val="115000"/>
              </a:lnSpc>
              <a:spcBef>
                <a:spcPts val="375"/>
              </a:spcBef>
              <a:spcAft>
                <a:spcPts val="0"/>
              </a:spcAft>
              <a:buSzPts val="1792"/>
              <a:buChar char="●"/>
              <a:defRPr>
                <a:solidFill>
                  <a:srgbClr val="3F3F3F"/>
                </a:solidFill>
              </a:defRPr>
            </a:lvl2pPr>
            <a:lvl3pPr marL="1371600" lvl="2" indent="-327660" algn="l">
              <a:lnSpc>
                <a:spcPct val="115000"/>
              </a:lnSpc>
              <a:spcBef>
                <a:spcPts val="375"/>
              </a:spcBef>
              <a:spcAft>
                <a:spcPts val="0"/>
              </a:spcAft>
              <a:buSzPts val="1560"/>
              <a:buChar char="●"/>
              <a:defRPr sz="1050">
                <a:solidFill>
                  <a:srgbClr val="3F3F3F"/>
                </a:solidFill>
              </a:defRPr>
            </a:lvl3pPr>
            <a:lvl4pPr marL="1828800" lvl="3" indent="-328167" algn="l">
              <a:lnSpc>
                <a:spcPct val="115000"/>
              </a:lnSpc>
              <a:spcBef>
                <a:spcPts val="375"/>
              </a:spcBef>
              <a:spcAft>
                <a:spcPts val="0"/>
              </a:spcAft>
              <a:buSzPts val="1568"/>
              <a:buChar char="●"/>
              <a:defRPr>
                <a:solidFill>
                  <a:srgbClr val="3F3F3F"/>
                </a:solidFill>
              </a:defRPr>
            </a:lvl4pPr>
            <a:lvl5pPr marL="2286000" lvl="4" indent="-328167" algn="l">
              <a:lnSpc>
                <a:spcPct val="115000"/>
              </a:lnSpc>
              <a:spcBef>
                <a:spcPts val="375"/>
              </a:spcBef>
              <a:spcAft>
                <a:spcPts val="0"/>
              </a:spcAft>
              <a:buSzPts val="1568"/>
              <a:buChar char="●"/>
              <a:defRPr>
                <a:solidFill>
                  <a:srgbClr val="3F3F3F"/>
                </a:solidFill>
              </a:defRPr>
            </a:lvl5pPr>
            <a:lvl6pPr marL="2743200" lvl="5" indent="-304800" algn="l">
              <a:lnSpc>
                <a:spcPct val="115000"/>
              </a:lnSpc>
              <a:spcBef>
                <a:spcPts val="375"/>
              </a:spcBef>
              <a:spcAft>
                <a:spcPts val="0"/>
              </a:spcAft>
              <a:buClr>
                <a:schemeClr val="dk1"/>
              </a:buClr>
              <a:buSzPts val="1200"/>
              <a:buFont typeface="Lato"/>
              <a:buChar char="●"/>
              <a:defRPr sz="900">
                <a:latin typeface="Lato"/>
                <a:ea typeface="Lato"/>
                <a:cs typeface="Lato"/>
                <a:sym typeface="Lato"/>
              </a:defRPr>
            </a:lvl6pPr>
            <a:lvl7pPr marL="3200400" lvl="6" indent="-304800" algn="l">
              <a:lnSpc>
                <a:spcPct val="115000"/>
              </a:lnSpc>
              <a:spcBef>
                <a:spcPts val="375"/>
              </a:spcBef>
              <a:spcAft>
                <a:spcPts val="0"/>
              </a:spcAft>
              <a:buClr>
                <a:schemeClr val="dk1"/>
              </a:buClr>
              <a:buSzPts val="1200"/>
              <a:buFont typeface="Lato"/>
              <a:buChar char="●"/>
              <a:defRPr sz="900">
                <a:latin typeface="Lato"/>
                <a:ea typeface="Lato"/>
                <a:cs typeface="Lato"/>
                <a:sym typeface="Lato"/>
              </a:defRPr>
            </a:lvl7pPr>
            <a:lvl8pPr marL="3657600" lvl="7" indent="-304800" algn="l">
              <a:lnSpc>
                <a:spcPct val="115000"/>
              </a:lnSpc>
              <a:spcBef>
                <a:spcPts val="375"/>
              </a:spcBef>
              <a:spcAft>
                <a:spcPts val="0"/>
              </a:spcAft>
              <a:buClr>
                <a:schemeClr val="dk1"/>
              </a:buClr>
              <a:buSzPts val="1200"/>
              <a:buFont typeface="Lato"/>
              <a:buChar char="●"/>
              <a:defRPr sz="900">
                <a:latin typeface="Lato"/>
                <a:ea typeface="Lato"/>
                <a:cs typeface="Lato"/>
                <a:sym typeface="Lato"/>
              </a:defRPr>
            </a:lvl8pPr>
            <a:lvl9pPr marL="4114800" lvl="8" indent="-304800" algn="l">
              <a:lnSpc>
                <a:spcPct val="115000"/>
              </a:lnSpc>
              <a:spcBef>
                <a:spcPts val="375"/>
              </a:spcBef>
              <a:spcAft>
                <a:spcPts val="0"/>
              </a:spcAft>
              <a:buClr>
                <a:schemeClr val="dk1"/>
              </a:buClr>
              <a:buSzPts val="1200"/>
              <a:buFont typeface="Lato"/>
              <a:buChar char="●"/>
              <a:defRPr sz="900">
                <a:latin typeface="Lato"/>
                <a:ea typeface="Lato"/>
                <a:cs typeface="Lato"/>
                <a:sym typeface="Lato"/>
              </a:defRPr>
            </a:lvl9pPr>
          </a:lstStyle>
          <a:p>
            <a:endParaRPr/>
          </a:p>
        </p:txBody>
      </p:sp>
      <p:sp>
        <p:nvSpPr>
          <p:cNvPr id="1574" name="Google Shape;1574;p30"/>
          <p:cNvSpPr txBox="1">
            <a:spLocks noGrp="1"/>
          </p:cNvSpPr>
          <p:nvPr>
            <p:ph type="sldNum" idx="12"/>
          </p:nvPr>
        </p:nvSpPr>
        <p:spPr>
          <a:xfrm>
            <a:off x="6457950" y="5235687"/>
            <a:ext cx="2057400" cy="304271"/>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rgbClr val="3F3F3F"/>
                </a:solidFill>
                <a:latin typeface="Lato"/>
                <a:ea typeface="Lato"/>
                <a:cs typeface="Lato"/>
                <a:sym typeface="Lato"/>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rgbClr val="3F3F3F"/>
                </a:solidFill>
                <a:latin typeface="Lato"/>
                <a:ea typeface="Lato"/>
                <a:cs typeface="Lato"/>
                <a:sym typeface="Lato"/>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rgbClr val="3F3F3F"/>
                </a:solidFill>
                <a:latin typeface="Lato"/>
                <a:ea typeface="Lato"/>
                <a:cs typeface="Lato"/>
                <a:sym typeface="Lato"/>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rgbClr val="3F3F3F"/>
                </a:solidFill>
                <a:latin typeface="Lato"/>
                <a:ea typeface="Lato"/>
                <a:cs typeface="Lato"/>
                <a:sym typeface="Lato"/>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rgbClr val="3F3F3F"/>
                </a:solidFill>
                <a:latin typeface="Lato"/>
                <a:ea typeface="Lato"/>
                <a:cs typeface="Lato"/>
                <a:sym typeface="Lato"/>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rgbClr val="3F3F3F"/>
                </a:solidFill>
                <a:latin typeface="Lato"/>
                <a:ea typeface="Lato"/>
                <a:cs typeface="Lato"/>
                <a:sym typeface="Lato"/>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rgbClr val="3F3F3F"/>
                </a:solidFill>
                <a:latin typeface="Lato"/>
                <a:ea typeface="Lato"/>
                <a:cs typeface="Lato"/>
                <a:sym typeface="Lato"/>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rgbClr val="3F3F3F"/>
                </a:solidFill>
                <a:latin typeface="Lato"/>
                <a:ea typeface="Lato"/>
                <a:cs typeface="Lato"/>
                <a:sym typeface="Lato"/>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rgbClr val="3F3F3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75" name="Google Shape;1575;p30"/>
          <p:cNvSpPr txBox="1">
            <a:spLocks noGrp="1"/>
          </p:cNvSpPr>
          <p:nvPr>
            <p:ph type="subTitle" idx="3"/>
          </p:nvPr>
        </p:nvSpPr>
        <p:spPr>
          <a:xfrm>
            <a:off x="1225753" y="5297323"/>
            <a:ext cx="3157425" cy="181000"/>
          </a:xfrm>
          <a:prstGeom prst="rect">
            <a:avLst/>
          </a:prstGeom>
          <a:noFill/>
          <a:ln>
            <a:noFill/>
          </a:ln>
        </p:spPr>
        <p:txBody>
          <a:bodyPr spcFirstLastPara="1" wrap="square" lIns="0" tIns="45700" rIns="91425" bIns="45700" anchor="ctr" anchorCtr="0">
            <a:noAutofit/>
          </a:bodyPr>
          <a:lstStyle>
            <a:lvl1pPr lvl="0" algn="l">
              <a:lnSpc>
                <a:spcPct val="90000"/>
              </a:lnSpc>
              <a:spcBef>
                <a:spcPts val="750"/>
              </a:spcBef>
              <a:spcAft>
                <a:spcPts val="0"/>
              </a:spcAft>
              <a:buClr>
                <a:srgbClr val="3F3F3F"/>
              </a:buClr>
              <a:buSzPts val="1100"/>
              <a:buNone/>
              <a:defRPr sz="825">
                <a:solidFill>
                  <a:srgbClr val="3F3F3F"/>
                </a:solidFill>
              </a:defRPr>
            </a:lvl1pPr>
            <a:lvl2pPr lvl="1" algn="l">
              <a:lnSpc>
                <a:spcPct val="90000"/>
              </a:lnSpc>
              <a:spcBef>
                <a:spcPts val="375"/>
              </a:spcBef>
              <a:spcAft>
                <a:spcPts val="0"/>
              </a:spcAft>
              <a:buClr>
                <a:srgbClr val="3F3F3F"/>
              </a:buClr>
              <a:buSzPts val="1100"/>
              <a:buNone/>
              <a:defRPr sz="825">
                <a:solidFill>
                  <a:srgbClr val="3F3F3F"/>
                </a:solidFill>
              </a:defRPr>
            </a:lvl2pPr>
            <a:lvl3pPr lvl="2" algn="l">
              <a:lnSpc>
                <a:spcPct val="90000"/>
              </a:lnSpc>
              <a:spcBef>
                <a:spcPts val="375"/>
              </a:spcBef>
              <a:spcAft>
                <a:spcPts val="0"/>
              </a:spcAft>
              <a:buClr>
                <a:srgbClr val="3F3F3F"/>
              </a:buClr>
              <a:buSzPts val="1100"/>
              <a:buNone/>
              <a:defRPr sz="825">
                <a:solidFill>
                  <a:srgbClr val="3F3F3F"/>
                </a:solidFill>
              </a:defRPr>
            </a:lvl3pPr>
            <a:lvl4pPr lvl="3" algn="l">
              <a:lnSpc>
                <a:spcPct val="90000"/>
              </a:lnSpc>
              <a:spcBef>
                <a:spcPts val="375"/>
              </a:spcBef>
              <a:spcAft>
                <a:spcPts val="0"/>
              </a:spcAft>
              <a:buClr>
                <a:srgbClr val="3F3F3F"/>
              </a:buClr>
              <a:buSzPts val="1100"/>
              <a:buNone/>
              <a:defRPr sz="825">
                <a:solidFill>
                  <a:srgbClr val="3F3F3F"/>
                </a:solidFill>
              </a:defRPr>
            </a:lvl4pPr>
            <a:lvl5pPr lvl="4" algn="l">
              <a:lnSpc>
                <a:spcPct val="90000"/>
              </a:lnSpc>
              <a:spcBef>
                <a:spcPts val="375"/>
              </a:spcBef>
              <a:spcAft>
                <a:spcPts val="0"/>
              </a:spcAft>
              <a:buClr>
                <a:srgbClr val="3F3F3F"/>
              </a:buClr>
              <a:buSzPts val="1100"/>
              <a:buNone/>
              <a:defRPr sz="825">
                <a:solidFill>
                  <a:srgbClr val="3F3F3F"/>
                </a:solidFill>
              </a:defRPr>
            </a:lvl5pPr>
            <a:lvl6pPr lvl="5" algn="l">
              <a:lnSpc>
                <a:spcPct val="90000"/>
              </a:lnSpc>
              <a:spcBef>
                <a:spcPts val="375"/>
              </a:spcBef>
              <a:spcAft>
                <a:spcPts val="0"/>
              </a:spcAft>
              <a:buClr>
                <a:srgbClr val="3F3F3F"/>
              </a:buClr>
              <a:buSzPts val="1100"/>
              <a:buNone/>
              <a:defRPr sz="825">
                <a:solidFill>
                  <a:srgbClr val="3F3F3F"/>
                </a:solidFill>
              </a:defRPr>
            </a:lvl6pPr>
            <a:lvl7pPr lvl="6" algn="l">
              <a:lnSpc>
                <a:spcPct val="90000"/>
              </a:lnSpc>
              <a:spcBef>
                <a:spcPts val="375"/>
              </a:spcBef>
              <a:spcAft>
                <a:spcPts val="0"/>
              </a:spcAft>
              <a:buClr>
                <a:srgbClr val="3F3F3F"/>
              </a:buClr>
              <a:buSzPts val="1100"/>
              <a:buNone/>
              <a:defRPr sz="825">
                <a:solidFill>
                  <a:srgbClr val="3F3F3F"/>
                </a:solidFill>
              </a:defRPr>
            </a:lvl7pPr>
            <a:lvl8pPr lvl="7" algn="l">
              <a:lnSpc>
                <a:spcPct val="90000"/>
              </a:lnSpc>
              <a:spcBef>
                <a:spcPts val="375"/>
              </a:spcBef>
              <a:spcAft>
                <a:spcPts val="0"/>
              </a:spcAft>
              <a:buClr>
                <a:srgbClr val="3F3F3F"/>
              </a:buClr>
              <a:buSzPts val="1100"/>
              <a:buNone/>
              <a:defRPr sz="825">
                <a:solidFill>
                  <a:srgbClr val="3F3F3F"/>
                </a:solidFill>
              </a:defRPr>
            </a:lvl8pPr>
            <a:lvl9pPr lvl="8" algn="l">
              <a:lnSpc>
                <a:spcPct val="90000"/>
              </a:lnSpc>
              <a:spcBef>
                <a:spcPts val="375"/>
              </a:spcBef>
              <a:spcAft>
                <a:spcPts val="0"/>
              </a:spcAft>
              <a:buClr>
                <a:srgbClr val="3F3F3F"/>
              </a:buClr>
              <a:buSzPts val="1100"/>
              <a:buNone/>
              <a:defRPr sz="825">
                <a:solidFill>
                  <a:srgbClr val="3F3F3F"/>
                </a:solidFill>
              </a:defRPr>
            </a:lvl9pPr>
          </a:lstStyle>
          <a:p>
            <a:endParaRPr/>
          </a:p>
        </p:txBody>
      </p:sp>
    </p:spTree>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1576"/>
        <p:cNvGrpSpPr/>
        <p:nvPr/>
      </p:nvGrpSpPr>
      <p:grpSpPr>
        <a:xfrm>
          <a:off x="0" y="0"/>
          <a:ext cx="0" cy="0"/>
          <a:chOff x="0" y="0"/>
          <a:chExt cx="0" cy="0"/>
        </a:xfrm>
      </p:grpSpPr>
      <p:sp>
        <p:nvSpPr>
          <p:cNvPr id="1577" name="Google Shape;1577;p31"/>
          <p:cNvSpPr txBox="1">
            <a:spLocks noGrp="1"/>
          </p:cNvSpPr>
          <p:nvPr>
            <p:ph type="title"/>
          </p:nvPr>
        </p:nvSpPr>
        <p:spPr>
          <a:xfrm>
            <a:off x="459838" y="183561"/>
            <a:ext cx="7886700" cy="36725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2000"/>
              <a:buFont typeface="Open Sans Light"/>
              <a:buNone/>
              <a:defRPr sz="1500" b="0" i="0" u="none" strike="noStrike" cap="none">
                <a:solidFill>
                  <a:schemeClr val="dk1"/>
                </a:solidFill>
                <a:latin typeface="Open Sans Light"/>
                <a:ea typeface="Open Sans Light"/>
                <a:cs typeface="Open Sans Light"/>
                <a:sym typeface="Open Sans Light"/>
              </a:defRPr>
            </a:lvl1pPr>
            <a:lvl2pPr marR="0" lvl="1"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1578" name="Google Shape;1578;p31"/>
          <p:cNvSpPr txBox="1">
            <a:spLocks noGrp="1"/>
          </p:cNvSpPr>
          <p:nvPr>
            <p:ph type="body" idx="1"/>
          </p:nvPr>
        </p:nvSpPr>
        <p:spPr>
          <a:xfrm>
            <a:off x="459838" y="751810"/>
            <a:ext cx="7886700" cy="485734"/>
          </a:xfrm>
          <a:prstGeom prst="rect">
            <a:avLst/>
          </a:prstGeom>
          <a:noFill/>
          <a:ln>
            <a:noFill/>
          </a:ln>
        </p:spPr>
        <p:txBody>
          <a:bodyPr spcFirstLastPara="1" wrap="square" lIns="91425" tIns="45700" rIns="91425" bIns="45700" anchor="t" anchorCtr="0">
            <a:spAutoFit/>
          </a:bodyPr>
          <a:lstStyle>
            <a:lvl1pPr marL="457200" marR="0" lvl="0" indent="-406400" algn="l">
              <a:lnSpc>
                <a:spcPct val="90000"/>
              </a:lnSpc>
              <a:spcBef>
                <a:spcPts val="825"/>
              </a:spcBef>
              <a:spcAft>
                <a:spcPts val="0"/>
              </a:spcAft>
              <a:buClr>
                <a:schemeClr val="dk1"/>
              </a:buClr>
              <a:buSzPts val="2800"/>
              <a:buFont typeface="Arial"/>
              <a:buChar char="•"/>
              <a:defRPr sz="21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Open Sans"/>
                <a:ea typeface="Open Sans"/>
                <a:cs typeface="Open Sans"/>
                <a:sym typeface="Open Sans"/>
              </a:defRPr>
            </a:lvl3pPr>
            <a:lvl4pPr marL="1828800" marR="0" lvl="3" indent="-349250"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Open Sans"/>
                <a:ea typeface="Open Sans"/>
                <a:cs typeface="Open Sans"/>
                <a:sym typeface="Open Sans"/>
              </a:defRPr>
            </a:lvl4pPr>
            <a:lvl5pPr marL="2286000" marR="0" lvl="4" indent="-349250"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Open Sans"/>
                <a:ea typeface="Open Sans"/>
                <a:cs typeface="Open Sans"/>
                <a:sym typeface="Open Sans"/>
              </a:defRPr>
            </a:lvl5pPr>
            <a:lvl6pPr marL="2743200" marR="0" lvl="5" indent="-349250"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Arial"/>
                <a:ea typeface="Arial"/>
                <a:cs typeface="Arial"/>
                <a:sym typeface="Arial"/>
              </a:defRPr>
            </a:lvl6pPr>
            <a:lvl7pPr marL="3200400" marR="0" lvl="6" indent="-349250"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Arial"/>
                <a:ea typeface="Arial"/>
                <a:cs typeface="Arial"/>
                <a:sym typeface="Arial"/>
              </a:defRPr>
            </a:lvl7pPr>
            <a:lvl8pPr marL="3657600" marR="0" lvl="7" indent="-349250"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Arial"/>
                <a:ea typeface="Arial"/>
                <a:cs typeface="Arial"/>
                <a:sym typeface="Arial"/>
              </a:defRPr>
            </a:lvl8pPr>
            <a:lvl9pPr marL="4114800" marR="0" lvl="8" indent="-349250"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Arial"/>
                <a:ea typeface="Arial"/>
                <a:cs typeface="Arial"/>
                <a:sym typeface="Arial"/>
              </a:defRPr>
            </a:lvl9pPr>
          </a:lstStyle>
          <a:p>
            <a:endParaRPr/>
          </a:p>
        </p:txBody>
      </p:sp>
      <p:sp>
        <p:nvSpPr>
          <p:cNvPr id="1579" name="Google Shape;1579;p31"/>
          <p:cNvSpPr/>
          <p:nvPr/>
        </p:nvSpPr>
        <p:spPr>
          <a:xfrm rot="10800000" flipH="1">
            <a:off x="0" y="-23"/>
            <a:ext cx="9144000" cy="175000"/>
          </a:xfrm>
          <a:prstGeom prst="rect">
            <a:avLst/>
          </a:prstGeom>
          <a:solidFill>
            <a:srgbClr val="2D716F"/>
          </a:solidFill>
          <a:ln>
            <a:noFill/>
          </a:ln>
        </p:spPr>
        <p:txBody>
          <a:bodyPr spcFirstLastPara="1" wrap="square" lIns="34275" tIns="34275" rIns="34275" bIns="34275" anchor="ctr" anchorCtr="0">
            <a:noAutofit/>
          </a:bodyPr>
          <a:lstStyle/>
          <a:p>
            <a:pPr marL="342900" marR="0" lvl="0" indent="0" algn="l" rtl="0">
              <a:lnSpc>
                <a:spcPct val="100000"/>
              </a:lnSpc>
              <a:spcBef>
                <a:spcPts val="0"/>
              </a:spcBef>
              <a:spcAft>
                <a:spcPts val="0"/>
              </a:spcAft>
              <a:buClr>
                <a:schemeClr val="dk1"/>
              </a:buClr>
              <a:buSzPts val="2000"/>
              <a:buFont typeface="Noto Sans Symbols"/>
              <a:buNone/>
            </a:pPr>
            <a:endParaRPr sz="15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Header 1">
  <p:cSld name="1_Section Header">
    <p:spTree>
      <p:nvGrpSpPr>
        <p:cNvPr id="1" name="Shape 1580"/>
        <p:cNvGrpSpPr/>
        <p:nvPr/>
      </p:nvGrpSpPr>
      <p:grpSpPr>
        <a:xfrm>
          <a:off x="0" y="0"/>
          <a:ext cx="0" cy="0"/>
          <a:chOff x="0" y="0"/>
          <a:chExt cx="0" cy="0"/>
        </a:xfrm>
      </p:grpSpPr>
      <p:sp>
        <p:nvSpPr>
          <p:cNvPr id="1581" name="Google Shape;1581;p124"/>
          <p:cNvSpPr txBox="1">
            <a:spLocks noGrp="1"/>
          </p:cNvSpPr>
          <p:nvPr>
            <p:ph type="dt" idx="10"/>
          </p:nvPr>
        </p:nvSpPr>
        <p:spPr>
          <a:xfrm>
            <a:off x="628650" y="5296958"/>
            <a:ext cx="2057400" cy="30425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888888"/>
              </a:buClr>
              <a:buSzPts val="1200"/>
              <a:buFont typeface="Calibri"/>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9pPr>
          </a:lstStyle>
          <a:p>
            <a:endParaRPr/>
          </a:p>
        </p:txBody>
      </p:sp>
      <p:sp>
        <p:nvSpPr>
          <p:cNvPr id="1582" name="Google Shape;1582;p124"/>
          <p:cNvSpPr txBox="1">
            <a:spLocks noGrp="1"/>
          </p:cNvSpPr>
          <p:nvPr>
            <p:ph type="ftr" idx="11"/>
          </p:nvPr>
        </p:nvSpPr>
        <p:spPr>
          <a:xfrm>
            <a:off x="3028950" y="5296958"/>
            <a:ext cx="3086100" cy="304250"/>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888888"/>
              </a:buClr>
              <a:buSzPts val="1200"/>
              <a:buFont typeface="Calibri"/>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200"/>
              <a:buFont typeface="Calibri"/>
              <a:buNone/>
              <a:defRPr sz="1500" b="0" i="0" u="none" strike="noStrike" cap="none">
                <a:solidFill>
                  <a:srgbClr val="000000"/>
                </a:solidFill>
                <a:latin typeface="Arial"/>
                <a:ea typeface="Arial"/>
                <a:cs typeface="Arial"/>
                <a:sym typeface="Arial"/>
              </a:defRPr>
            </a:lvl9pPr>
          </a:lstStyle>
          <a:p>
            <a:endParaRPr/>
          </a:p>
        </p:txBody>
      </p:sp>
      <p:sp>
        <p:nvSpPr>
          <p:cNvPr id="1583" name="Google Shape;1583;p124"/>
          <p:cNvSpPr txBox="1">
            <a:spLocks noGrp="1"/>
          </p:cNvSpPr>
          <p:nvPr>
            <p:ph type="sldNum" idx="12"/>
          </p:nvPr>
        </p:nvSpPr>
        <p:spPr>
          <a:xfrm>
            <a:off x="6457950" y="5296958"/>
            <a:ext cx="2057400" cy="30425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84" name="Google Shape;1584;p124"/>
          <p:cNvGrpSpPr/>
          <p:nvPr/>
        </p:nvGrpSpPr>
        <p:grpSpPr>
          <a:xfrm>
            <a:off x="7806616" y="161231"/>
            <a:ext cx="1337374" cy="504250"/>
            <a:chOff x="10141932" y="210068"/>
            <a:chExt cx="1783166" cy="605100"/>
          </a:xfrm>
        </p:grpSpPr>
        <p:sp>
          <p:nvSpPr>
            <p:cNvPr id="1585" name="Google Shape;1585;p124"/>
            <p:cNvSpPr/>
            <p:nvPr/>
          </p:nvSpPr>
          <p:spPr>
            <a:xfrm>
              <a:off x="10533571" y="210068"/>
              <a:ext cx="711900" cy="6051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500" b="0" i="0" u="none" strike="noStrike" cap="none">
                <a:solidFill>
                  <a:srgbClr val="FFFFFF"/>
                </a:solidFill>
                <a:latin typeface="Arial"/>
                <a:ea typeface="Arial"/>
                <a:cs typeface="Arial"/>
                <a:sym typeface="Arial"/>
              </a:endParaRPr>
            </a:p>
          </p:txBody>
        </p:sp>
        <p:sp>
          <p:nvSpPr>
            <p:cNvPr id="1586" name="Google Shape;1586;p124"/>
            <p:cNvSpPr/>
            <p:nvPr/>
          </p:nvSpPr>
          <p:spPr>
            <a:xfrm>
              <a:off x="10141932" y="313406"/>
              <a:ext cx="595800" cy="5016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500" b="0" i="0" u="none" strike="noStrike" cap="none">
                <a:solidFill>
                  <a:srgbClr val="FFFFFF"/>
                </a:solidFill>
                <a:latin typeface="Arial"/>
                <a:ea typeface="Arial"/>
                <a:cs typeface="Arial"/>
                <a:sym typeface="Arial"/>
              </a:endParaRPr>
            </a:p>
          </p:txBody>
        </p:sp>
        <p:sp>
          <p:nvSpPr>
            <p:cNvPr id="1587" name="Google Shape;1587;p124"/>
            <p:cNvSpPr/>
            <p:nvPr/>
          </p:nvSpPr>
          <p:spPr>
            <a:xfrm>
              <a:off x="10344585" y="448057"/>
              <a:ext cx="546000" cy="3669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500" b="0" i="0" u="none" strike="noStrike" cap="none">
                <a:solidFill>
                  <a:srgbClr val="FFFFFF"/>
                </a:solidFill>
                <a:latin typeface="Arial"/>
                <a:ea typeface="Arial"/>
                <a:cs typeface="Arial"/>
                <a:sym typeface="Arial"/>
              </a:endParaRPr>
            </a:p>
          </p:txBody>
        </p:sp>
        <p:sp>
          <p:nvSpPr>
            <p:cNvPr id="1588" name="Google Shape;1588;p124"/>
            <p:cNvSpPr/>
            <p:nvPr/>
          </p:nvSpPr>
          <p:spPr>
            <a:xfrm>
              <a:off x="10865851" y="364737"/>
              <a:ext cx="546000" cy="4503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500" b="0" i="0" u="none" strike="noStrike" cap="none">
                <a:solidFill>
                  <a:srgbClr val="FFFFFF"/>
                </a:solidFill>
                <a:latin typeface="Arial"/>
                <a:ea typeface="Arial"/>
                <a:cs typeface="Arial"/>
                <a:sym typeface="Arial"/>
              </a:endParaRPr>
            </a:p>
          </p:txBody>
        </p:sp>
        <p:sp>
          <p:nvSpPr>
            <p:cNvPr id="1589" name="Google Shape;1589;p124"/>
            <p:cNvSpPr/>
            <p:nvPr/>
          </p:nvSpPr>
          <p:spPr>
            <a:xfrm>
              <a:off x="11329298" y="313406"/>
              <a:ext cx="595800" cy="5016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500" b="0" i="0" u="none" strike="noStrike" cap="none">
                <a:solidFill>
                  <a:srgbClr val="FFFFFF"/>
                </a:solidFill>
                <a:latin typeface="Arial"/>
                <a:ea typeface="Arial"/>
                <a:cs typeface="Arial"/>
                <a:sym typeface="Arial"/>
              </a:endParaRPr>
            </a:p>
          </p:txBody>
        </p:sp>
        <p:sp>
          <p:nvSpPr>
            <p:cNvPr id="1590" name="Google Shape;1590;p124"/>
            <p:cNvSpPr/>
            <p:nvPr/>
          </p:nvSpPr>
          <p:spPr>
            <a:xfrm>
              <a:off x="11146846" y="497884"/>
              <a:ext cx="480300" cy="3171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500" b="0" i="0" u="none" strike="noStrike" cap="none">
                <a:solidFill>
                  <a:srgbClr val="FFFFFF"/>
                </a:solidFill>
                <a:latin typeface="Arial"/>
                <a:ea typeface="Arial"/>
                <a:cs typeface="Arial"/>
                <a:sym typeface="Arial"/>
              </a:endParaRPr>
            </a:p>
          </p:txBody>
        </p:sp>
      </p:grpSp>
      <p:cxnSp>
        <p:nvCxnSpPr>
          <p:cNvPr id="1591" name="Google Shape;1591;p124"/>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cxnSp>
        <p:nvCxnSpPr>
          <p:cNvPr id="1592" name="Google Shape;1592;p124"/>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sp>
        <p:nvSpPr>
          <p:cNvPr id="1593" name="Google Shape;1593;p124"/>
          <p:cNvSpPr txBox="1">
            <a:spLocks noGrp="1"/>
          </p:cNvSpPr>
          <p:nvPr>
            <p:ph type="title"/>
          </p:nvPr>
        </p:nvSpPr>
        <p:spPr>
          <a:xfrm>
            <a:off x="405793" y="192059"/>
            <a:ext cx="7886700" cy="418000"/>
          </a:xfrm>
          <a:prstGeom prst="rect">
            <a:avLst/>
          </a:prstGeom>
          <a:noFill/>
          <a:ln>
            <a:noFill/>
          </a:ln>
        </p:spPr>
        <p:txBody>
          <a:bodyPr spcFirstLastPara="1" wrap="square" lIns="71100" tIns="35550" rIns="71100" bIns="35550" anchor="t" anchorCtr="0">
            <a:noAutofit/>
          </a:bodyPr>
          <a:lstStyle>
            <a:lvl1pPr marR="0" lvl="0" algn="l">
              <a:lnSpc>
                <a:spcPct val="90000"/>
              </a:lnSpc>
              <a:spcBef>
                <a:spcPts val="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R="0" lvl="1"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3">
  <p:cSld name="Section Header_3">
    <p:spTree>
      <p:nvGrpSpPr>
        <p:cNvPr id="1" name="Shape 1594"/>
        <p:cNvGrpSpPr/>
        <p:nvPr/>
      </p:nvGrpSpPr>
      <p:grpSpPr>
        <a:xfrm>
          <a:off x="0" y="0"/>
          <a:ext cx="0" cy="0"/>
          <a:chOff x="0" y="0"/>
          <a:chExt cx="0" cy="0"/>
        </a:xfrm>
      </p:grpSpPr>
      <p:sp>
        <p:nvSpPr>
          <p:cNvPr id="1595" name="Google Shape;1595;p125"/>
          <p:cNvSpPr txBox="1">
            <a:spLocks noGrp="1"/>
          </p:cNvSpPr>
          <p:nvPr>
            <p:ph type="dt" idx="10"/>
          </p:nvPr>
        </p:nvSpPr>
        <p:spPr>
          <a:xfrm>
            <a:off x="108303" y="5364418"/>
            <a:ext cx="2057400" cy="30425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96" name="Google Shape;1596;p125"/>
          <p:cNvSpPr txBox="1">
            <a:spLocks noGrp="1"/>
          </p:cNvSpPr>
          <p:nvPr>
            <p:ph type="ftr" idx="11"/>
          </p:nvPr>
        </p:nvSpPr>
        <p:spPr>
          <a:xfrm>
            <a:off x="2308007" y="5364418"/>
            <a:ext cx="4875975" cy="304250"/>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597" name="Google Shape;1597;p125"/>
          <p:cNvSpPr txBox="1">
            <a:spLocks noGrp="1"/>
          </p:cNvSpPr>
          <p:nvPr>
            <p:ph type="sldNum" idx="12"/>
          </p:nvPr>
        </p:nvSpPr>
        <p:spPr>
          <a:xfrm>
            <a:off x="8751485" y="5074948"/>
            <a:ext cx="287325" cy="271750"/>
          </a:xfrm>
          <a:prstGeom prst="rect">
            <a:avLst/>
          </a:prstGeom>
          <a:noFill/>
          <a:ln>
            <a:noFill/>
          </a:ln>
        </p:spPr>
        <p:txBody>
          <a:bodyPr spcFirstLastPara="1" wrap="square" lIns="71100" tIns="35550" rIns="71100" bIns="35550" anchor="ctr" anchorCtr="0">
            <a:noAutofit/>
          </a:bodyPr>
          <a:lstStyle>
            <a:lvl1pPr marL="0" marR="0" lvl="0"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grpSp>
        <p:nvGrpSpPr>
          <p:cNvPr id="1598" name="Google Shape;1598;p125"/>
          <p:cNvGrpSpPr/>
          <p:nvPr/>
        </p:nvGrpSpPr>
        <p:grpSpPr>
          <a:xfrm>
            <a:off x="7806616" y="161231"/>
            <a:ext cx="1337374" cy="504250"/>
            <a:chOff x="10141932" y="210068"/>
            <a:chExt cx="1783166" cy="605100"/>
          </a:xfrm>
        </p:grpSpPr>
        <p:sp>
          <p:nvSpPr>
            <p:cNvPr id="1599" name="Google Shape;1599;p125"/>
            <p:cNvSpPr/>
            <p:nvPr/>
          </p:nvSpPr>
          <p:spPr>
            <a:xfrm>
              <a:off x="10533571" y="210068"/>
              <a:ext cx="711900" cy="6051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500" b="0" i="0" u="none" strike="noStrike" cap="none">
                <a:solidFill>
                  <a:srgbClr val="FFFFFF"/>
                </a:solidFill>
                <a:latin typeface="Arial"/>
                <a:ea typeface="Arial"/>
                <a:cs typeface="Arial"/>
                <a:sym typeface="Arial"/>
              </a:endParaRPr>
            </a:p>
          </p:txBody>
        </p:sp>
        <p:sp>
          <p:nvSpPr>
            <p:cNvPr id="1600" name="Google Shape;1600;p125"/>
            <p:cNvSpPr/>
            <p:nvPr/>
          </p:nvSpPr>
          <p:spPr>
            <a:xfrm>
              <a:off x="10141932" y="313406"/>
              <a:ext cx="595800" cy="5016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500" b="0" i="0" u="none" strike="noStrike" cap="none">
                <a:solidFill>
                  <a:srgbClr val="FFFFFF"/>
                </a:solidFill>
                <a:latin typeface="Arial"/>
                <a:ea typeface="Arial"/>
                <a:cs typeface="Arial"/>
                <a:sym typeface="Arial"/>
              </a:endParaRPr>
            </a:p>
          </p:txBody>
        </p:sp>
        <p:sp>
          <p:nvSpPr>
            <p:cNvPr id="1601" name="Google Shape;1601;p125"/>
            <p:cNvSpPr/>
            <p:nvPr/>
          </p:nvSpPr>
          <p:spPr>
            <a:xfrm>
              <a:off x="10344585" y="448057"/>
              <a:ext cx="546000" cy="3669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500" b="0" i="0" u="none" strike="noStrike" cap="none">
                <a:solidFill>
                  <a:srgbClr val="FFFFFF"/>
                </a:solidFill>
                <a:latin typeface="Arial"/>
                <a:ea typeface="Arial"/>
                <a:cs typeface="Arial"/>
                <a:sym typeface="Arial"/>
              </a:endParaRPr>
            </a:p>
          </p:txBody>
        </p:sp>
        <p:sp>
          <p:nvSpPr>
            <p:cNvPr id="1602" name="Google Shape;1602;p125"/>
            <p:cNvSpPr/>
            <p:nvPr/>
          </p:nvSpPr>
          <p:spPr>
            <a:xfrm>
              <a:off x="10865851" y="364737"/>
              <a:ext cx="546000" cy="4503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500" b="0" i="0" u="none" strike="noStrike" cap="none">
                <a:solidFill>
                  <a:srgbClr val="FFFFFF"/>
                </a:solidFill>
                <a:latin typeface="Arial"/>
                <a:ea typeface="Arial"/>
                <a:cs typeface="Arial"/>
                <a:sym typeface="Arial"/>
              </a:endParaRPr>
            </a:p>
          </p:txBody>
        </p:sp>
        <p:sp>
          <p:nvSpPr>
            <p:cNvPr id="1603" name="Google Shape;1603;p125"/>
            <p:cNvSpPr/>
            <p:nvPr/>
          </p:nvSpPr>
          <p:spPr>
            <a:xfrm>
              <a:off x="11329298" y="313406"/>
              <a:ext cx="595800" cy="5016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500" b="0" i="0" u="none" strike="noStrike" cap="none">
                <a:solidFill>
                  <a:srgbClr val="FFFFFF"/>
                </a:solidFill>
                <a:latin typeface="Arial"/>
                <a:ea typeface="Arial"/>
                <a:cs typeface="Arial"/>
                <a:sym typeface="Arial"/>
              </a:endParaRPr>
            </a:p>
          </p:txBody>
        </p:sp>
        <p:sp>
          <p:nvSpPr>
            <p:cNvPr id="1604" name="Google Shape;1604;p125"/>
            <p:cNvSpPr/>
            <p:nvPr/>
          </p:nvSpPr>
          <p:spPr>
            <a:xfrm>
              <a:off x="11146846" y="497884"/>
              <a:ext cx="480300" cy="3171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500" b="0" i="0" u="none" strike="noStrike" cap="none">
                <a:solidFill>
                  <a:srgbClr val="FFFFFF"/>
                </a:solidFill>
                <a:latin typeface="Arial"/>
                <a:ea typeface="Arial"/>
                <a:cs typeface="Arial"/>
                <a:sym typeface="Arial"/>
              </a:endParaRPr>
            </a:p>
          </p:txBody>
        </p:sp>
      </p:grpSp>
      <p:cxnSp>
        <p:nvCxnSpPr>
          <p:cNvPr id="1605" name="Google Shape;1605;p125"/>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cxnSp>
        <p:nvCxnSpPr>
          <p:cNvPr id="1606" name="Google Shape;1606;p125"/>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sp>
        <p:nvSpPr>
          <p:cNvPr id="1607" name="Google Shape;1607;p125"/>
          <p:cNvSpPr txBox="1">
            <a:spLocks noGrp="1"/>
          </p:cNvSpPr>
          <p:nvPr>
            <p:ph type="title"/>
          </p:nvPr>
        </p:nvSpPr>
        <p:spPr>
          <a:xfrm>
            <a:off x="405793" y="192059"/>
            <a:ext cx="7886700" cy="418000"/>
          </a:xfrm>
          <a:prstGeom prst="rect">
            <a:avLst/>
          </a:prstGeom>
          <a:noFill/>
          <a:ln>
            <a:noFill/>
          </a:ln>
        </p:spPr>
        <p:txBody>
          <a:bodyPr spcFirstLastPara="1" wrap="square" lIns="71100" tIns="35550" rIns="71100" bIns="35550" anchor="t" anchorCtr="0">
            <a:noAutofit/>
          </a:bodyPr>
          <a:lstStyle>
            <a:lvl1pPr marR="0" lvl="0" algn="l">
              <a:lnSpc>
                <a:spcPct val="90000"/>
              </a:lnSpc>
              <a:spcBef>
                <a:spcPts val="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R="0" lvl="1"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ection Header 1 1">
  <p:cSld name="Section Header 1">
    <p:spTree>
      <p:nvGrpSpPr>
        <p:cNvPr id="1" name="Shape 1608"/>
        <p:cNvGrpSpPr/>
        <p:nvPr/>
      </p:nvGrpSpPr>
      <p:grpSpPr>
        <a:xfrm>
          <a:off x="0" y="0"/>
          <a:ext cx="0" cy="0"/>
          <a:chOff x="0" y="0"/>
          <a:chExt cx="0" cy="0"/>
        </a:xfrm>
      </p:grpSpPr>
      <p:sp>
        <p:nvSpPr>
          <p:cNvPr id="1609" name="Google Shape;1609;p126"/>
          <p:cNvSpPr txBox="1">
            <a:spLocks noGrp="1"/>
          </p:cNvSpPr>
          <p:nvPr>
            <p:ph type="dt" idx="10"/>
          </p:nvPr>
        </p:nvSpPr>
        <p:spPr>
          <a:xfrm>
            <a:off x="628650" y="5296958"/>
            <a:ext cx="2057400" cy="30425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10" name="Google Shape;1610;p126"/>
          <p:cNvSpPr txBox="1">
            <a:spLocks noGrp="1"/>
          </p:cNvSpPr>
          <p:nvPr>
            <p:ph type="ftr" idx="11"/>
          </p:nvPr>
        </p:nvSpPr>
        <p:spPr>
          <a:xfrm>
            <a:off x="3028950" y="5296958"/>
            <a:ext cx="3086100" cy="304250"/>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11" name="Google Shape;1611;p126"/>
          <p:cNvSpPr txBox="1">
            <a:spLocks noGrp="1"/>
          </p:cNvSpPr>
          <p:nvPr>
            <p:ph type="sldNum" idx="12"/>
          </p:nvPr>
        </p:nvSpPr>
        <p:spPr>
          <a:xfrm>
            <a:off x="6457950" y="5296958"/>
            <a:ext cx="2057400" cy="30425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612" name="Google Shape;1612;p126"/>
          <p:cNvGrpSpPr/>
          <p:nvPr/>
        </p:nvGrpSpPr>
        <p:grpSpPr>
          <a:xfrm>
            <a:off x="7806616" y="161231"/>
            <a:ext cx="1337374" cy="504250"/>
            <a:chOff x="10141932" y="210068"/>
            <a:chExt cx="1783166" cy="605100"/>
          </a:xfrm>
        </p:grpSpPr>
        <p:sp>
          <p:nvSpPr>
            <p:cNvPr id="1613" name="Google Shape;1613;p126"/>
            <p:cNvSpPr/>
            <p:nvPr/>
          </p:nvSpPr>
          <p:spPr>
            <a:xfrm>
              <a:off x="10533571" y="210068"/>
              <a:ext cx="711900" cy="6051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614" name="Google Shape;1614;p126"/>
            <p:cNvSpPr/>
            <p:nvPr/>
          </p:nvSpPr>
          <p:spPr>
            <a:xfrm>
              <a:off x="10141932"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615" name="Google Shape;1615;p126"/>
            <p:cNvSpPr/>
            <p:nvPr/>
          </p:nvSpPr>
          <p:spPr>
            <a:xfrm>
              <a:off x="10344585" y="448057"/>
              <a:ext cx="546000" cy="3669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616" name="Google Shape;1616;p126"/>
            <p:cNvSpPr/>
            <p:nvPr/>
          </p:nvSpPr>
          <p:spPr>
            <a:xfrm>
              <a:off x="10865851" y="364737"/>
              <a:ext cx="546000" cy="450300"/>
            </a:xfrm>
            <a:prstGeom prst="triangle">
              <a:avLst>
                <a:gd name="adj" fmla="val 50000"/>
              </a:avLst>
            </a:prstGeom>
            <a:solidFill>
              <a:schemeClr val="lt1">
                <a:alpha val="71372"/>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617" name="Google Shape;1617;p126"/>
            <p:cNvSpPr/>
            <p:nvPr/>
          </p:nvSpPr>
          <p:spPr>
            <a:xfrm>
              <a:off x="11329298"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618" name="Google Shape;1618;p126"/>
            <p:cNvSpPr/>
            <p:nvPr/>
          </p:nvSpPr>
          <p:spPr>
            <a:xfrm>
              <a:off x="11146846" y="497884"/>
              <a:ext cx="480300" cy="3171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grpSp>
      <p:cxnSp>
        <p:nvCxnSpPr>
          <p:cNvPr id="1619" name="Google Shape;1619;p126"/>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cxnSp>
        <p:nvCxnSpPr>
          <p:cNvPr id="1620" name="Google Shape;1620;p126"/>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sp>
        <p:nvSpPr>
          <p:cNvPr id="1621" name="Google Shape;1621;p126"/>
          <p:cNvSpPr txBox="1">
            <a:spLocks noGrp="1"/>
          </p:cNvSpPr>
          <p:nvPr>
            <p:ph type="body" idx="1"/>
          </p:nvPr>
        </p:nvSpPr>
        <p:spPr>
          <a:xfrm>
            <a:off x="408348" y="181245"/>
            <a:ext cx="7718850" cy="5040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800"/>
              </a:spcBef>
              <a:spcAft>
                <a:spcPts val="0"/>
              </a:spcAft>
              <a:buSzPts val="2500"/>
              <a:buFont typeface="Georgia"/>
              <a:buNone/>
              <a:defRPr sz="2500">
                <a:latin typeface="Georgia"/>
                <a:ea typeface="Georgia"/>
                <a:cs typeface="Georgia"/>
                <a:sym typeface="Georgia"/>
              </a:defRPr>
            </a:lvl1pPr>
            <a:lvl2pPr marL="914400" lvl="1" indent="-317500" algn="l">
              <a:lnSpc>
                <a:spcPct val="90000"/>
              </a:lnSpc>
              <a:spcBef>
                <a:spcPts val="400"/>
              </a:spcBef>
              <a:spcAft>
                <a:spcPts val="0"/>
              </a:spcAft>
              <a:buSzPts val="1400"/>
              <a:buFont typeface="Georgia"/>
              <a:buChar char="•"/>
              <a:defRPr>
                <a:latin typeface="Georgia"/>
                <a:ea typeface="Georgia"/>
                <a:cs typeface="Georgia"/>
                <a:sym typeface="Georgia"/>
              </a:defRPr>
            </a:lvl2pPr>
            <a:lvl3pPr marL="1371600" lvl="2" indent="-317500" algn="l">
              <a:lnSpc>
                <a:spcPct val="90000"/>
              </a:lnSpc>
              <a:spcBef>
                <a:spcPts val="400"/>
              </a:spcBef>
              <a:spcAft>
                <a:spcPts val="0"/>
              </a:spcAft>
              <a:buSzPts val="1400"/>
              <a:buFont typeface="Georgia"/>
              <a:buChar char="•"/>
              <a:defRPr>
                <a:latin typeface="Georgia"/>
                <a:ea typeface="Georgia"/>
                <a:cs typeface="Georgia"/>
                <a:sym typeface="Georgia"/>
              </a:defRPr>
            </a:lvl3pPr>
            <a:lvl4pPr marL="1828800" lvl="3" indent="-317500" algn="l">
              <a:lnSpc>
                <a:spcPct val="90000"/>
              </a:lnSpc>
              <a:spcBef>
                <a:spcPts val="400"/>
              </a:spcBef>
              <a:spcAft>
                <a:spcPts val="0"/>
              </a:spcAft>
              <a:buSzPts val="1400"/>
              <a:buFont typeface="Georgia"/>
              <a:buChar char="•"/>
              <a:defRPr>
                <a:latin typeface="Georgia"/>
                <a:ea typeface="Georgia"/>
                <a:cs typeface="Georgia"/>
                <a:sym typeface="Georgia"/>
              </a:defRPr>
            </a:lvl4pPr>
            <a:lvl5pPr marL="2286000" lvl="4" indent="-317500" algn="l">
              <a:lnSpc>
                <a:spcPct val="90000"/>
              </a:lnSpc>
              <a:spcBef>
                <a:spcPts val="400"/>
              </a:spcBef>
              <a:spcAft>
                <a:spcPts val="0"/>
              </a:spcAft>
              <a:buSzPts val="1400"/>
              <a:buFont typeface="Georgia"/>
              <a:buChar char="•"/>
              <a:defRPr>
                <a:latin typeface="Georgia"/>
                <a:ea typeface="Georgia"/>
                <a:cs typeface="Georgia"/>
                <a:sym typeface="Georgia"/>
              </a:defRPr>
            </a:lvl5pPr>
            <a:lvl6pPr marL="2743200" lvl="5" indent="-317500" algn="l">
              <a:lnSpc>
                <a:spcPct val="90000"/>
              </a:lnSpc>
              <a:spcBef>
                <a:spcPts val="400"/>
              </a:spcBef>
              <a:spcAft>
                <a:spcPts val="0"/>
              </a:spcAft>
              <a:buSzPts val="1400"/>
              <a:buFont typeface="Georgia"/>
              <a:buChar char="•"/>
              <a:defRPr>
                <a:latin typeface="Georgia"/>
                <a:ea typeface="Georgia"/>
                <a:cs typeface="Georgia"/>
                <a:sym typeface="Georgia"/>
              </a:defRPr>
            </a:lvl6pPr>
            <a:lvl7pPr marL="3200400" lvl="6" indent="-317500" algn="l">
              <a:lnSpc>
                <a:spcPct val="90000"/>
              </a:lnSpc>
              <a:spcBef>
                <a:spcPts val="400"/>
              </a:spcBef>
              <a:spcAft>
                <a:spcPts val="0"/>
              </a:spcAft>
              <a:buSzPts val="1400"/>
              <a:buFont typeface="Georgia"/>
              <a:buChar char="•"/>
              <a:defRPr>
                <a:latin typeface="Georgia"/>
                <a:ea typeface="Georgia"/>
                <a:cs typeface="Georgia"/>
                <a:sym typeface="Georgia"/>
              </a:defRPr>
            </a:lvl7pPr>
            <a:lvl8pPr marL="3657600" lvl="7" indent="-317500" algn="l">
              <a:lnSpc>
                <a:spcPct val="90000"/>
              </a:lnSpc>
              <a:spcBef>
                <a:spcPts val="400"/>
              </a:spcBef>
              <a:spcAft>
                <a:spcPts val="0"/>
              </a:spcAft>
              <a:buSzPts val="1400"/>
              <a:buFont typeface="Georgia"/>
              <a:buChar char="•"/>
              <a:defRPr>
                <a:latin typeface="Georgia"/>
                <a:ea typeface="Georgia"/>
                <a:cs typeface="Georgia"/>
                <a:sym typeface="Georgia"/>
              </a:defRPr>
            </a:lvl8pPr>
            <a:lvl9pPr marL="4114800" lvl="8" indent="-317500" algn="l">
              <a:lnSpc>
                <a:spcPct val="90000"/>
              </a:lnSpc>
              <a:spcBef>
                <a:spcPts val="400"/>
              </a:spcBef>
              <a:spcAft>
                <a:spcPts val="0"/>
              </a:spcAft>
              <a:buSzPts val="1400"/>
              <a:buFont typeface="Georgia"/>
              <a:buChar char="•"/>
              <a:defRPr>
                <a:latin typeface="Georgia"/>
                <a:ea typeface="Georgia"/>
                <a:cs typeface="Georgia"/>
                <a:sym typeface="Georgia"/>
              </a:defRPr>
            </a:lvl9pPr>
          </a:lstStyle>
          <a:p>
            <a:endParaRPr/>
          </a:p>
        </p:txBody>
      </p:sp>
      <p:sp>
        <p:nvSpPr>
          <p:cNvPr id="1622" name="Google Shape;1622;p126"/>
          <p:cNvSpPr txBox="1">
            <a:spLocks noGrp="1"/>
          </p:cNvSpPr>
          <p:nvPr>
            <p:ph type="body" idx="2"/>
          </p:nvPr>
        </p:nvSpPr>
        <p:spPr>
          <a:xfrm>
            <a:off x="559153" y="1127116"/>
            <a:ext cx="7886700" cy="3626000"/>
          </a:xfrm>
          <a:prstGeom prst="rect">
            <a:avLst/>
          </a:prstGeom>
          <a:noFill/>
          <a:ln>
            <a:noFill/>
          </a:ln>
        </p:spPr>
        <p:txBody>
          <a:bodyPr spcFirstLastPara="1" wrap="square" lIns="71100" tIns="35550" rIns="71100" bIns="35550" anchor="t" anchorCtr="0">
            <a:normAutofit/>
          </a:bodyPr>
          <a:lstStyle>
            <a:lvl1pPr marL="457200" marR="0" lvl="0" indent="-330200" algn="l">
              <a:lnSpc>
                <a:spcPct val="100000"/>
              </a:lnSpc>
              <a:spcBef>
                <a:spcPts val="8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1pPr>
            <a:lvl2pPr marL="914400" marR="0" lvl="1"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2pPr>
            <a:lvl3pPr marL="1371600" marR="0" lvl="2" indent="-330200" algn="l">
              <a:lnSpc>
                <a:spcPct val="100000"/>
              </a:lnSpc>
              <a:spcBef>
                <a:spcPts val="400"/>
              </a:spcBef>
              <a:spcAft>
                <a:spcPts val="0"/>
              </a:spcAft>
              <a:buClr>
                <a:schemeClr val="dk1"/>
              </a:buClr>
              <a:buSzPts val="1600"/>
              <a:buFont typeface="Calibri"/>
              <a:buChar char="•"/>
              <a:defRPr i="0" u="none" strike="noStrike" cap="none">
                <a:solidFill>
                  <a:schemeClr val="dk1"/>
                </a:solidFill>
                <a:latin typeface="Calibri"/>
                <a:ea typeface="Calibri"/>
                <a:cs typeface="Calibri"/>
                <a:sym typeface="Calibri"/>
              </a:defRPr>
            </a:lvl3pPr>
            <a:lvl4pPr marL="1828800" marR="0" lvl="3"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4pPr>
            <a:lvl5pPr marL="2286000" marR="0" lvl="4"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5pPr>
            <a:lvl6pPr marL="2743200" marR="0" lvl="5"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6pPr>
            <a:lvl7pPr marL="3200400" marR="0" lvl="6"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7pPr>
            <a:lvl8pPr marL="3657600" marR="0" lvl="7"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8pPr>
            <a:lvl9pPr marL="4114800" marR="0" lvl="8"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rgbClr val="9ACEC9"/>
        </a:solidFill>
        <a:effectLst/>
      </p:bgPr>
    </p:bg>
    <p:spTree>
      <p:nvGrpSpPr>
        <p:cNvPr id="1" name="Shape 1623"/>
        <p:cNvGrpSpPr/>
        <p:nvPr/>
      </p:nvGrpSpPr>
      <p:grpSpPr>
        <a:xfrm>
          <a:off x="0" y="0"/>
          <a:ext cx="0" cy="0"/>
          <a:chOff x="0" y="0"/>
          <a:chExt cx="0" cy="0"/>
        </a:xfrm>
      </p:grpSpPr>
      <p:sp>
        <p:nvSpPr>
          <p:cNvPr id="1624" name="Google Shape;1624;p127"/>
          <p:cNvSpPr/>
          <p:nvPr/>
        </p:nvSpPr>
        <p:spPr>
          <a:xfrm>
            <a:off x="6837321" y="-334433"/>
            <a:ext cx="1529775" cy="1591750"/>
          </a:xfrm>
          <a:prstGeom prst="triangle">
            <a:avLst>
              <a:gd name="adj" fmla="val 50000"/>
            </a:avLst>
          </a:prstGeom>
          <a:solidFill>
            <a:srgbClr val="89B5A6"/>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25" name="Google Shape;1625;p127"/>
          <p:cNvSpPr/>
          <p:nvPr/>
        </p:nvSpPr>
        <p:spPr>
          <a:xfrm>
            <a:off x="6080199" y="1257300"/>
            <a:ext cx="1529775" cy="1591750"/>
          </a:xfrm>
          <a:prstGeom prst="triangle">
            <a:avLst>
              <a:gd name="adj" fmla="val 50000"/>
            </a:avLst>
          </a:prstGeom>
          <a:solidFill>
            <a:srgbClr val="FFFFFF">
              <a:alpha val="1098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26" name="Google Shape;1626;p127"/>
          <p:cNvSpPr/>
          <p:nvPr/>
        </p:nvSpPr>
        <p:spPr>
          <a:xfrm>
            <a:off x="6312870" y="3896810"/>
            <a:ext cx="2831175" cy="1839000"/>
          </a:xfrm>
          <a:prstGeom prst="rect">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27" name="Google Shape;1627;p127"/>
          <p:cNvSpPr/>
          <p:nvPr/>
        </p:nvSpPr>
        <p:spPr>
          <a:xfrm>
            <a:off x="5877045" y="0"/>
            <a:ext cx="4772025" cy="5715000"/>
          </a:xfrm>
          <a:prstGeom prst="parallelogram">
            <a:avLst>
              <a:gd name="adj" fmla="val 40891"/>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28" name="Google Shape;1628;p127"/>
          <p:cNvSpPr/>
          <p:nvPr/>
        </p:nvSpPr>
        <p:spPr>
          <a:xfrm>
            <a:off x="7417315" y="4485190"/>
            <a:ext cx="1078875" cy="125075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29" name="Google Shape;1629;p127"/>
          <p:cNvSpPr/>
          <p:nvPr/>
        </p:nvSpPr>
        <p:spPr>
          <a:xfrm>
            <a:off x="6788552" y="468844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30" name="Google Shape;1630;p127"/>
          <p:cNvSpPr/>
          <p:nvPr/>
        </p:nvSpPr>
        <p:spPr>
          <a:xfrm>
            <a:off x="7228748" y="4977114"/>
            <a:ext cx="827325" cy="758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31" name="Google Shape;1631;p127"/>
          <p:cNvSpPr/>
          <p:nvPr/>
        </p:nvSpPr>
        <p:spPr>
          <a:xfrm>
            <a:off x="8104088" y="4804890"/>
            <a:ext cx="827325" cy="930750"/>
          </a:xfrm>
          <a:prstGeom prst="triangle">
            <a:avLst>
              <a:gd name="adj" fmla="val 50000"/>
            </a:avLst>
          </a:prstGeom>
          <a:solidFill>
            <a:srgbClr val="FFFFFF">
              <a:alpha val="72156"/>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32" name="Google Shape;1632;p127"/>
          <p:cNvSpPr/>
          <p:nvPr/>
        </p:nvSpPr>
        <p:spPr>
          <a:xfrm>
            <a:off x="8581471" y="469155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33" name="Google Shape;1633;p127"/>
          <p:cNvSpPr/>
          <p:nvPr/>
        </p:nvSpPr>
        <p:spPr>
          <a:xfrm>
            <a:off x="8402454" y="5080106"/>
            <a:ext cx="727875" cy="6557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34" name="Google Shape;1634;p127"/>
          <p:cNvSpPr/>
          <p:nvPr/>
        </p:nvSpPr>
        <p:spPr>
          <a:xfrm>
            <a:off x="0" y="1257300"/>
            <a:ext cx="1529775" cy="1591750"/>
          </a:xfrm>
          <a:prstGeom prst="triangle">
            <a:avLst>
              <a:gd name="adj" fmla="val 50000"/>
            </a:avLst>
          </a:prstGeom>
          <a:solidFill>
            <a:srgbClr val="7FCCDD"/>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35" name="Google Shape;1635;p127"/>
          <p:cNvSpPr/>
          <p:nvPr/>
        </p:nvSpPr>
        <p:spPr>
          <a:xfrm>
            <a:off x="1529683" y="1257300"/>
            <a:ext cx="1529775" cy="1591750"/>
          </a:xfrm>
          <a:prstGeom prst="triangle">
            <a:avLst>
              <a:gd name="adj" fmla="val 50000"/>
            </a:avLst>
          </a:prstGeom>
          <a:solidFill>
            <a:srgbClr val="89B5A6"/>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36" name="Google Shape;1636;p127"/>
          <p:cNvSpPr/>
          <p:nvPr/>
        </p:nvSpPr>
        <p:spPr>
          <a:xfrm>
            <a:off x="3057070" y="1257300"/>
            <a:ext cx="1529775" cy="1591750"/>
          </a:xfrm>
          <a:prstGeom prst="triangle">
            <a:avLst>
              <a:gd name="adj" fmla="val 50000"/>
            </a:avLst>
          </a:prstGeom>
          <a:solidFill>
            <a:srgbClr val="FFFFFF">
              <a:alpha val="52549"/>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37" name="Google Shape;1637;p127"/>
          <p:cNvSpPr/>
          <p:nvPr/>
        </p:nvSpPr>
        <p:spPr>
          <a:xfrm>
            <a:off x="4586752" y="1257300"/>
            <a:ext cx="1529775" cy="1591750"/>
          </a:xfrm>
          <a:prstGeom prst="triangle">
            <a:avLst>
              <a:gd name="adj" fmla="val 50000"/>
            </a:avLst>
          </a:prstGeom>
          <a:solidFill>
            <a:srgbClr val="7FCCDD"/>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38" name="Google Shape;1638;p127"/>
          <p:cNvSpPr/>
          <p:nvPr/>
        </p:nvSpPr>
        <p:spPr>
          <a:xfrm>
            <a:off x="3821911" y="-334433"/>
            <a:ext cx="1529775" cy="1591750"/>
          </a:xfrm>
          <a:prstGeom prst="triangle">
            <a:avLst>
              <a:gd name="adj" fmla="val 50000"/>
            </a:avLst>
          </a:prstGeom>
          <a:solidFill>
            <a:srgbClr val="89B5A6"/>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39" name="Google Shape;1639;p127"/>
          <p:cNvSpPr/>
          <p:nvPr/>
        </p:nvSpPr>
        <p:spPr>
          <a:xfrm>
            <a:off x="2294524" y="-334433"/>
            <a:ext cx="1529775" cy="1591750"/>
          </a:xfrm>
          <a:prstGeom prst="triangle">
            <a:avLst>
              <a:gd name="adj" fmla="val 50000"/>
            </a:avLst>
          </a:prstGeom>
          <a:solidFill>
            <a:srgbClr val="FFFFFF">
              <a:alpha val="1098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40" name="Google Shape;1640;p127"/>
          <p:cNvSpPr/>
          <p:nvPr/>
        </p:nvSpPr>
        <p:spPr>
          <a:xfrm>
            <a:off x="776996" y="-334433"/>
            <a:ext cx="1529775" cy="1591750"/>
          </a:xfrm>
          <a:prstGeom prst="triangle">
            <a:avLst>
              <a:gd name="adj" fmla="val 50000"/>
            </a:avLst>
          </a:prstGeom>
          <a:solidFill>
            <a:srgbClr val="7FCCDD"/>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41" name="Google Shape;1641;p127"/>
          <p:cNvSpPr/>
          <p:nvPr/>
        </p:nvSpPr>
        <p:spPr>
          <a:xfrm>
            <a:off x="5349297" y="-334433"/>
            <a:ext cx="1529775" cy="1591750"/>
          </a:xfrm>
          <a:prstGeom prst="triangle">
            <a:avLst>
              <a:gd name="adj" fmla="val 50000"/>
            </a:avLst>
          </a:prstGeom>
          <a:solidFill>
            <a:srgbClr val="FFFFFF">
              <a:alpha val="52549"/>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42" name="Google Shape;1642;p127"/>
          <p:cNvSpPr/>
          <p:nvPr/>
        </p:nvSpPr>
        <p:spPr>
          <a:xfrm rot="1044097">
            <a:off x="6266055" y="-327767"/>
            <a:ext cx="1229654" cy="6387128"/>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43" name="Google Shape;1643;p127"/>
          <p:cNvSpPr/>
          <p:nvPr/>
        </p:nvSpPr>
        <p:spPr>
          <a:xfrm rot="1044097">
            <a:off x="6894473" y="-335935"/>
            <a:ext cx="1229654" cy="6387128"/>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44" name="Google Shape;1644;p127"/>
          <p:cNvSpPr/>
          <p:nvPr/>
        </p:nvSpPr>
        <p:spPr>
          <a:xfrm>
            <a:off x="-760243" y="-334429"/>
            <a:ext cx="1529775" cy="1591750"/>
          </a:xfrm>
          <a:prstGeom prst="triangle">
            <a:avLst>
              <a:gd name="adj" fmla="val 50000"/>
            </a:avLst>
          </a:prstGeom>
          <a:solidFill>
            <a:srgbClr val="FFFFFF">
              <a:alpha val="52549"/>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1645" name="Google Shape;1645;p127"/>
          <p:cNvSpPr txBox="1">
            <a:spLocks noGrp="1"/>
          </p:cNvSpPr>
          <p:nvPr>
            <p:ph type="body" idx="1"/>
          </p:nvPr>
        </p:nvSpPr>
        <p:spPr>
          <a:xfrm>
            <a:off x="454700" y="3534992"/>
            <a:ext cx="3282525" cy="723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3100"/>
              <a:buFont typeface="Georgia"/>
              <a:buNone/>
              <a:defRPr sz="31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646" name="Google Shape;1646;p127"/>
          <p:cNvSpPr txBox="1">
            <a:spLocks noGrp="1"/>
          </p:cNvSpPr>
          <p:nvPr>
            <p:ph type="body" idx="2"/>
          </p:nvPr>
        </p:nvSpPr>
        <p:spPr>
          <a:xfrm>
            <a:off x="454819" y="4369594"/>
            <a:ext cx="3180825" cy="359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1900"/>
              <a:buNone/>
              <a:defRPr sz="1900">
                <a:solidFill>
                  <a:srgbClr val="595959"/>
                </a:solidFill>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pic>
        <p:nvPicPr>
          <p:cNvPr id="1647" name="Google Shape;1647;p127" descr="Shape&#10;&#10;Description automatically generated with medium confidence"/>
          <p:cNvPicPr preferRelativeResize="0"/>
          <p:nvPr/>
        </p:nvPicPr>
        <p:blipFill rotWithShape="1">
          <a:blip r:embed="rId2">
            <a:alphaModFix/>
          </a:blip>
          <a:srcRect/>
          <a:stretch/>
        </p:blipFill>
        <p:spPr>
          <a:xfrm>
            <a:off x="454700" y="4729427"/>
            <a:ext cx="1439730" cy="308020"/>
          </a:xfrm>
          <a:prstGeom prst="rect">
            <a:avLst/>
          </a:prstGeom>
          <a:noFill/>
          <a:ln>
            <a:noFill/>
          </a:ln>
        </p:spPr>
      </p:pic>
      <p:sp>
        <p:nvSpPr>
          <p:cNvPr id="1648" name="Google Shape;1648;p127"/>
          <p:cNvSpPr txBox="1">
            <a:spLocks noGrp="1"/>
          </p:cNvSpPr>
          <p:nvPr>
            <p:ph type="sldNum" idx="12"/>
          </p:nvPr>
        </p:nvSpPr>
        <p:spPr>
          <a:xfrm>
            <a:off x="8632069" y="5421188"/>
            <a:ext cx="7647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Cover Slide2">
  <p:cSld name="Cover Slide2">
    <p:bg>
      <p:bgPr>
        <a:solidFill>
          <a:srgbClr val="9ACEC9"/>
        </a:solidFill>
        <a:effectLst/>
      </p:bgPr>
    </p:bg>
    <p:spTree>
      <p:nvGrpSpPr>
        <p:cNvPr id="1" name="Shape 1649"/>
        <p:cNvGrpSpPr/>
        <p:nvPr/>
      </p:nvGrpSpPr>
      <p:grpSpPr>
        <a:xfrm>
          <a:off x="0" y="0"/>
          <a:ext cx="0" cy="0"/>
          <a:chOff x="0" y="0"/>
          <a:chExt cx="0" cy="0"/>
        </a:xfrm>
      </p:grpSpPr>
      <p:sp>
        <p:nvSpPr>
          <p:cNvPr id="1650" name="Google Shape;1650;p128"/>
          <p:cNvSpPr/>
          <p:nvPr/>
        </p:nvSpPr>
        <p:spPr>
          <a:xfrm>
            <a:off x="6312870" y="3896810"/>
            <a:ext cx="2831175" cy="1839000"/>
          </a:xfrm>
          <a:prstGeom prst="rect">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51" name="Google Shape;1651;p128"/>
          <p:cNvSpPr/>
          <p:nvPr/>
        </p:nvSpPr>
        <p:spPr>
          <a:xfrm>
            <a:off x="5877045" y="0"/>
            <a:ext cx="4772025" cy="5715000"/>
          </a:xfrm>
          <a:prstGeom prst="parallelogram">
            <a:avLst>
              <a:gd name="adj" fmla="val 40891"/>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52" name="Google Shape;1652;p128"/>
          <p:cNvSpPr/>
          <p:nvPr/>
        </p:nvSpPr>
        <p:spPr>
          <a:xfrm>
            <a:off x="7417315" y="4485190"/>
            <a:ext cx="1078875" cy="125075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53" name="Google Shape;1653;p128"/>
          <p:cNvSpPr/>
          <p:nvPr/>
        </p:nvSpPr>
        <p:spPr>
          <a:xfrm>
            <a:off x="6788552" y="468844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54" name="Google Shape;1654;p128"/>
          <p:cNvSpPr/>
          <p:nvPr/>
        </p:nvSpPr>
        <p:spPr>
          <a:xfrm>
            <a:off x="7228748" y="4977114"/>
            <a:ext cx="827325" cy="758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55" name="Google Shape;1655;p128"/>
          <p:cNvSpPr/>
          <p:nvPr/>
        </p:nvSpPr>
        <p:spPr>
          <a:xfrm>
            <a:off x="8104088" y="4804890"/>
            <a:ext cx="827325" cy="930750"/>
          </a:xfrm>
          <a:prstGeom prst="triangle">
            <a:avLst>
              <a:gd name="adj" fmla="val 50000"/>
            </a:avLst>
          </a:prstGeom>
          <a:solidFill>
            <a:srgbClr val="FFFFFF">
              <a:alpha val="72156"/>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56" name="Google Shape;1656;p128"/>
          <p:cNvSpPr/>
          <p:nvPr/>
        </p:nvSpPr>
        <p:spPr>
          <a:xfrm>
            <a:off x="8581471" y="469155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57" name="Google Shape;1657;p128"/>
          <p:cNvSpPr/>
          <p:nvPr/>
        </p:nvSpPr>
        <p:spPr>
          <a:xfrm>
            <a:off x="8402454" y="5080106"/>
            <a:ext cx="727875" cy="6557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58" name="Google Shape;1658;p128"/>
          <p:cNvSpPr/>
          <p:nvPr/>
        </p:nvSpPr>
        <p:spPr>
          <a:xfrm rot="1044097">
            <a:off x="6266055" y="-327767"/>
            <a:ext cx="1229654" cy="6387128"/>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59" name="Google Shape;1659;p128"/>
          <p:cNvSpPr/>
          <p:nvPr/>
        </p:nvSpPr>
        <p:spPr>
          <a:xfrm rot="1044097">
            <a:off x="6894473" y="-335935"/>
            <a:ext cx="1229654" cy="6387128"/>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1660" name="Google Shape;1660;p128"/>
          <p:cNvSpPr txBox="1">
            <a:spLocks noGrp="1"/>
          </p:cNvSpPr>
          <p:nvPr>
            <p:ph type="body" idx="1"/>
          </p:nvPr>
        </p:nvSpPr>
        <p:spPr>
          <a:xfrm>
            <a:off x="454700" y="3534992"/>
            <a:ext cx="3282525" cy="723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3100"/>
              <a:buFont typeface="Georgia"/>
              <a:buNone/>
              <a:defRPr sz="31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Font typeface="Calibri"/>
              <a:buChar char="•"/>
              <a:defRPr>
                <a:latin typeface="Calibri"/>
                <a:ea typeface="Calibri"/>
                <a:cs typeface="Calibri"/>
                <a:sym typeface="Calibri"/>
              </a:defRPr>
            </a:lvl2pPr>
            <a:lvl3pPr marL="1371600" lvl="2" indent="-323850" algn="l">
              <a:lnSpc>
                <a:spcPct val="90000"/>
              </a:lnSpc>
              <a:spcBef>
                <a:spcPts val="400"/>
              </a:spcBef>
              <a:spcAft>
                <a:spcPts val="0"/>
              </a:spcAft>
              <a:buClr>
                <a:schemeClr val="dk1"/>
              </a:buClr>
              <a:buSzPts val="1500"/>
              <a:buFont typeface="Calibri"/>
              <a:buChar char="•"/>
              <a:defRPr>
                <a:latin typeface="Calibri"/>
                <a:ea typeface="Calibri"/>
                <a:cs typeface="Calibri"/>
                <a:sym typeface="Calibri"/>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661" name="Google Shape;1661;p128"/>
          <p:cNvSpPr txBox="1">
            <a:spLocks noGrp="1"/>
          </p:cNvSpPr>
          <p:nvPr>
            <p:ph type="body" idx="2"/>
          </p:nvPr>
        </p:nvSpPr>
        <p:spPr>
          <a:xfrm>
            <a:off x="454819" y="4369594"/>
            <a:ext cx="3180825" cy="359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1900"/>
              <a:buFont typeface="Calibri"/>
              <a:buNone/>
              <a:defRPr sz="1900">
                <a:solidFill>
                  <a:srgbClr val="595959"/>
                </a:solidFill>
                <a:latin typeface="Calibri"/>
                <a:ea typeface="Calibri"/>
                <a:cs typeface="Calibri"/>
                <a:sym typeface="Calibri"/>
              </a:defRPr>
            </a:lvl1pPr>
            <a:lvl2pPr marL="914400" lvl="1" indent="-323850" algn="l">
              <a:lnSpc>
                <a:spcPct val="90000"/>
              </a:lnSpc>
              <a:spcBef>
                <a:spcPts val="400"/>
              </a:spcBef>
              <a:spcAft>
                <a:spcPts val="0"/>
              </a:spcAft>
              <a:buClr>
                <a:schemeClr val="dk1"/>
              </a:buClr>
              <a:buSzPts val="1500"/>
              <a:buFont typeface="Calibri"/>
              <a:buChar char="•"/>
              <a:defRPr>
                <a:latin typeface="Calibri"/>
                <a:ea typeface="Calibri"/>
                <a:cs typeface="Calibri"/>
                <a:sym typeface="Calibri"/>
              </a:defRPr>
            </a:lvl2pPr>
            <a:lvl3pPr marL="1371600" lvl="2" indent="-323850" algn="l">
              <a:lnSpc>
                <a:spcPct val="90000"/>
              </a:lnSpc>
              <a:spcBef>
                <a:spcPts val="400"/>
              </a:spcBef>
              <a:spcAft>
                <a:spcPts val="0"/>
              </a:spcAft>
              <a:buClr>
                <a:schemeClr val="dk1"/>
              </a:buClr>
              <a:buSzPts val="1500"/>
              <a:buFont typeface="Calibri"/>
              <a:buChar char="•"/>
              <a:defRPr>
                <a:latin typeface="Calibri"/>
                <a:ea typeface="Calibri"/>
                <a:cs typeface="Calibri"/>
                <a:sym typeface="Calibri"/>
              </a:defRPr>
            </a:lvl3pPr>
            <a:lvl4pPr marL="1828800" lvl="3" indent="-323850" algn="l">
              <a:lnSpc>
                <a:spcPct val="90000"/>
              </a:lnSpc>
              <a:spcBef>
                <a:spcPts val="400"/>
              </a:spcBef>
              <a:spcAft>
                <a:spcPts val="0"/>
              </a:spcAft>
              <a:buClr>
                <a:schemeClr val="dk1"/>
              </a:buClr>
              <a:buSzPts val="1500"/>
              <a:buFont typeface="Calibri"/>
              <a:buChar char="•"/>
              <a:defRPr>
                <a:latin typeface="Calibri"/>
                <a:ea typeface="Calibri"/>
                <a:cs typeface="Calibri"/>
                <a:sym typeface="Calibri"/>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pic>
        <p:nvPicPr>
          <p:cNvPr id="1662" name="Google Shape;1662;p128" descr="Shape&#10;&#10;Description automatically generated with medium confidence"/>
          <p:cNvPicPr preferRelativeResize="0"/>
          <p:nvPr/>
        </p:nvPicPr>
        <p:blipFill rotWithShape="1">
          <a:blip r:embed="rId2">
            <a:alphaModFix/>
          </a:blip>
          <a:srcRect/>
          <a:stretch/>
        </p:blipFill>
        <p:spPr>
          <a:xfrm>
            <a:off x="454700" y="4729427"/>
            <a:ext cx="1439730" cy="308020"/>
          </a:xfrm>
          <a:prstGeom prst="rect">
            <a:avLst/>
          </a:prstGeom>
          <a:noFill/>
          <a:ln>
            <a:noFill/>
          </a:ln>
        </p:spPr>
      </p:pic>
      <p:sp>
        <p:nvSpPr>
          <p:cNvPr id="1663" name="Google Shape;1663;p128"/>
          <p:cNvSpPr txBox="1">
            <a:spLocks noGrp="1"/>
          </p:cNvSpPr>
          <p:nvPr>
            <p:ph type="sldNum" idx="12"/>
          </p:nvPr>
        </p:nvSpPr>
        <p:spPr>
          <a:xfrm>
            <a:off x="8632069" y="5421188"/>
            <a:ext cx="7647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 Content" type="twoObj">
  <p:cSld name="TWO_OBJECTS">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320040" y="1368690"/>
            <a:ext cx="4194900" cy="3778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2"/>
              </a:buClr>
              <a:buSzPts val="1800"/>
              <a:buChar char="•"/>
              <a:defRPr>
                <a:solidFill>
                  <a:schemeClr val="dk2"/>
                </a:solidFill>
              </a:defRPr>
            </a:lvl6pPr>
            <a:lvl7pPr marL="3200400" lvl="6" indent="-342900" algn="l">
              <a:lnSpc>
                <a:spcPct val="90000"/>
              </a:lnSpc>
              <a:spcBef>
                <a:spcPts val="375"/>
              </a:spcBef>
              <a:spcAft>
                <a:spcPts val="0"/>
              </a:spcAft>
              <a:buClr>
                <a:schemeClr val="dk2"/>
              </a:buClr>
              <a:buSzPts val="1800"/>
              <a:buChar char="•"/>
              <a:defRPr>
                <a:solidFill>
                  <a:schemeClr val="dk2"/>
                </a:solidFill>
              </a:defRPr>
            </a:lvl7pPr>
            <a:lvl8pPr marL="3657600" lvl="7" indent="-342900" algn="l">
              <a:lnSpc>
                <a:spcPct val="90000"/>
              </a:lnSpc>
              <a:spcBef>
                <a:spcPts val="375"/>
              </a:spcBef>
              <a:spcAft>
                <a:spcPts val="0"/>
              </a:spcAft>
              <a:buClr>
                <a:schemeClr val="dk2"/>
              </a:buClr>
              <a:buSzPts val="1800"/>
              <a:buChar char="•"/>
              <a:defRPr>
                <a:solidFill>
                  <a:schemeClr val="dk2"/>
                </a:solidFill>
              </a:defRPr>
            </a:lvl8pPr>
            <a:lvl9pPr marL="4114800" lvl="8" indent="-342900" algn="l">
              <a:lnSpc>
                <a:spcPct val="90000"/>
              </a:lnSpc>
              <a:spcBef>
                <a:spcPts val="375"/>
              </a:spcBef>
              <a:spcAft>
                <a:spcPts val="0"/>
              </a:spcAft>
              <a:buClr>
                <a:schemeClr val="dk2"/>
              </a:buClr>
              <a:buSzPts val="1800"/>
              <a:buChar char="•"/>
              <a:defRPr>
                <a:solidFill>
                  <a:schemeClr val="dk2"/>
                </a:solidFill>
              </a:defRPr>
            </a:lvl9pPr>
          </a:lstStyle>
          <a:p>
            <a:endParaRPr/>
          </a:p>
        </p:txBody>
      </p:sp>
      <p:sp>
        <p:nvSpPr>
          <p:cNvPr id="72" name="Google Shape;72;p42"/>
          <p:cNvSpPr txBox="1">
            <a:spLocks noGrp="1"/>
          </p:cNvSpPr>
          <p:nvPr>
            <p:ph type="body" idx="2"/>
          </p:nvPr>
        </p:nvSpPr>
        <p:spPr>
          <a:xfrm>
            <a:off x="4629149" y="1368690"/>
            <a:ext cx="4194900" cy="3778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2"/>
              </a:buClr>
              <a:buSzPts val="1800"/>
              <a:buChar char="•"/>
              <a:defRPr>
                <a:solidFill>
                  <a:schemeClr val="dk2"/>
                </a:solidFill>
              </a:defRPr>
            </a:lvl6pPr>
            <a:lvl7pPr marL="3200400" lvl="6" indent="-342900" algn="l">
              <a:lnSpc>
                <a:spcPct val="90000"/>
              </a:lnSpc>
              <a:spcBef>
                <a:spcPts val="375"/>
              </a:spcBef>
              <a:spcAft>
                <a:spcPts val="0"/>
              </a:spcAft>
              <a:buClr>
                <a:schemeClr val="dk2"/>
              </a:buClr>
              <a:buSzPts val="1800"/>
              <a:buChar char="•"/>
              <a:defRPr>
                <a:solidFill>
                  <a:schemeClr val="dk2"/>
                </a:solidFill>
              </a:defRPr>
            </a:lvl7pPr>
            <a:lvl8pPr marL="3657600" lvl="7" indent="-342900" algn="l">
              <a:lnSpc>
                <a:spcPct val="90000"/>
              </a:lnSpc>
              <a:spcBef>
                <a:spcPts val="375"/>
              </a:spcBef>
              <a:spcAft>
                <a:spcPts val="0"/>
              </a:spcAft>
              <a:buClr>
                <a:schemeClr val="dk2"/>
              </a:buClr>
              <a:buSzPts val="1800"/>
              <a:buChar char="•"/>
              <a:defRPr>
                <a:solidFill>
                  <a:schemeClr val="dk2"/>
                </a:solidFill>
              </a:defRPr>
            </a:lvl8pPr>
            <a:lvl9pPr marL="4114800" lvl="8" indent="-342900" algn="l">
              <a:lnSpc>
                <a:spcPct val="90000"/>
              </a:lnSpc>
              <a:spcBef>
                <a:spcPts val="375"/>
              </a:spcBef>
              <a:spcAft>
                <a:spcPts val="0"/>
              </a:spcAft>
              <a:buClr>
                <a:schemeClr val="dk2"/>
              </a:buClr>
              <a:buSzPts val="1800"/>
              <a:buChar char="•"/>
              <a:defRPr>
                <a:solidFill>
                  <a:schemeClr val="dk2"/>
                </a:solidFill>
              </a:defRPr>
            </a:lvl9pPr>
          </a:lstStyle>
          <a:p>
            <a:endParaRPr/>
          </a:p>
        </p:txBody>
      </p:sp>
      <p:sp>
        <p:nvSpPr>
          <p:cNvPr id="73" name="Google Shape;73;p42"/>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42"/>
          <p:cNvCxnSpPr/>
          <p:nvPr/>
        </p:nvCxnSpPr>
        <p:spPr>
          <a:xfrm>
            <a:off x="320040" y="5296959"/>
            <a:ext cx="8503800"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664"/>
        <p:cNvGrpSpPr/>
        <p:nvPr/>
      </p:nvGrpSpPr>
      <p:grpSpPr>
        <a:xfrm>
          <a:off x="0" y="0"/>
          <a:ext cx="0" cy="0"/>
          <a:chOff x="0" y="0"/>
          <a:chExt cx="0" cy="0"/>
        </a:xfrm>
      </p:grpSpPr>
      <p:sp>
        <p:nvSpPr>
          <p:cNvPr id="1665" name="Google Shape;1665;p129"/>
          <p:cNvSpPr/>
          <p:nvPr/>
        </p:nvSpPr>
        <p:spPr>
          <a:xfrm>
            <a:off x="4572000" y="0"/>
            <a:ext cx="4572000" cy="5715000"/>
          </a:xfrm>
          <a:prstGeom prst="rect">
            <a:avLst/>
          </a:prstGeom>
          <a:solidFill>
            <a:srgbClr val="9ACEC9"/>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grpSp>
        <p:nvGrpSpPr>
          <p:cNvPr id="1666" name="Google Shape;1666;p129"/>
          <p:cNvGrpSpPr/>
          <p:nvPr/>
        </p:nvGrpSpPr>
        <p:grpSpPr>
          <a:xfrm>
            <a:off x="7806616" y="161231"/>
            <a:ext cx="1337374" cy="504250"/>
            <a:chOff x="10141932" y="210068"/>
            <a:chExt cx="1783166" cy="605100"/>
          </a:xfrm>
        </p:grpSpPr>
        <p:sp>
          <p:nvSpPr>
            <p:cNvPr id="1667" name="Google Shape;1667;p129"/>
            <p:cNvSpPr/>
            <p:nvPr/>
          </p:nvSpPr>
          <p:spPr>
            <a:xfrm>
              <a:off x="10533571" y="210068"/>
              <a:ext cx="711900" cy="6051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8" name="Google Shape;1668;p129"/>
            <p:cNvSpPr/>
            <p:nvPr/>
          </p:nvSpPr>
          <p:spPr>
            <a:xfrm>
              <a:off x="10141932"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69" name="Google Shape;1669;p129"/>
            <p:cNvSpPr/>
            <p:nvPr/>
          </p:nvSpPr>
          <p:spPr>
            <a:xfrm>
              <a:off x="10344585" y="448057"/>
              <a:ext cx="546000" cy="3669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0" name="Google Shape;1670;p129"/>
            <p:cNvSpPr/>
            <p:nvPr/>
          </p:nvSpPr>
          <p:spPr>
            <a:xfrm>
              <a:off x="10865851" y="364737"/>
              <a:ext cx="546000" cy="450300"/>
            </a:xfrm>
            <a:prstGeom prst="triangle">
              <a:avLst>
                <a:gd name="adj" fmla="val 50000"/>
              </a:avLst>
            </a:prstGeom>
            <a:solidFill>
              <a:schemeClr val="lt1">
                <a:alpha val="71764"/>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1" name="Google Shape;1671;p129"/>
            <p:cNvSpPr/>
            <p:nvPr/>
          </p:nvSpPr>
          <p:spPr>
            <a:xfrm>
              <a:off x="11329298"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672" name="Google Shape;1672;p129"/>
            <p:cNvSpPr/>
            <p:nvPr/>
          </p:nvSpPr>
          <p:spPr>
            <a:xfrm>
              <a:off x="11146846" y="497884"/>
              <a:ext cx="480300" cy="3171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grpSp>
      <p:sp>
        <p:nvSpPr>
          <p:cNvPr id="1673" name="Google Shape;1673;p129"/>
          <p:cNvSpPr txBox="1">
            <a:spLocks noGrp="1"/>
          </p:cNvSpPr>
          <p:nvPr>
            <p:ph type="body" idx="1"/>
          </p:nvPr>
        </p:nvSpPr>
        <p:spPr>
          <a:xfrm>
            <a:off x="628650" y="2037292"/>
            <a:ext cx="3315825" cy="1360000"/>
          </a:xfrm>
          <a:prstGeom prst="rect">
            <a:avLst/>
          </a:prstGeom>
          <a:noFill/>
          <a:ln>
            <a:noFill/>
          </a:ln>
        </p:spPr>
        <p:txBody>
          <a:bodyPr spcFirstLastPara="1" wrap="square" lIns="71100" tIns="35550" rIns="71100" bIns="35550" anchor="t" anchorCtr="0">
            <a:noAutofit/>
          </a:bodyPr>
          <a:lstStyle>
            <a:lvl1pPr marL="457200" lvl="0" indent="-228600" algn="ctr">
              <a:lnSpc>
                <a:spcPct val="90000"/>
              </a:lnSpc>
              <a:spcBef>
                <a:spcPts val="900"/>
              </a:spcBef>
              <a:spcAft>
                <a:spcPts val="0"/>
              </a:spcAft>
              <a:buClr>
                <a:schemeClr val="dk1"/>
              </a:buClr>
              <a:buSzPts val="4400"/>
              <a:buFont typeface="Georgia"/>
              <a:buNone/>
              <a:defRPr sz="4400">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pic>
        <p:nvPicPr>
          <p:cNvPr id="1674" name="Google Shape;1674;p129" descr="Shape&#10;&#10;Description automatically generated with medium confidence"/>
          <p:cNvPicPr preferRelativeResize="0"/>
          <p:nvPr/>
        </p:nvPicPr>
        <p:blipFill rotWithShape="1">
          <a:blip r:embed="rId2">
            <a:alphaModFix/>
          </a:blip>
          <a:srcRect/>
          <a:stretch/>
        </p:blipFill>
        <p:spPr>
          <a:xfrm>
            <a:off x="7595966" y="5372756"/>
            <a:ext cx="1439730" cy="308020"/>
          </a:xfrm>
          <a:prstGeom prst="rect">
            <a:avLst/>
          </a:prstGeom>
          <a:noFill/>
          <a:ln>
            <a:noFill/>
          </a:ln>
        </p:spPr>
      </p:pic>
      <p:sp>
        <p:nvSpPr>
          <p:cNvPr id="1675" name="Google Shape;1675;p129"/>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Cover Slide3">
  <p:cSld name="Cover Slide3">
    <p:bg>
      <p:bgPr>
        <a:solidFill>
          <a:srgbClr val="9ACEC9"/>
        </a:solidFill>
        <a:effectLst/>
      </p:bgPr>
    </p:bg>
    <p:spTree>
      <p:nvGrpSpPr>
        <p:cNvPr id="1" name="Shape 1676"/>
        <p:cNvGrpSpPr/>
        <p:nvPr/>
      </p:nvGrpSpPr>
      <p:grpSpPr>
        <a:xfrm>
          <a:off x="0" y="0"/>
          <a:ext cx="0" cy="0"/>
          <a:chOff x="0" y="0"/>
          <a:chExt cx="0" cy="0"/>
        </a:xfrm>
      </p:grpSpPr>
      <p:sp>
        <p:nvSpPr>
          <p:cNvPr id="1677" name="Google Shape;1677;p130"/>
          <p:cNvSpPr/>
          <p:nvPr/>
        </p:nvSpPr>
        <p:spPr>
          <a:xfrm>
            <a:off x="6887240" y="5094767"/>
            <a:ext cx="2256525" cy="620250"/>
          </a:xfrm>
          <a:prstGeom prst="rect">
            <a:avLst/>
          </a:prstGeom>
          <a:solidFill>
            <a:srgbClr val="9ACEC9"/>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8" name="Google Shape;1678;p130"/>
          <p:cNvSpPr/>
          <p:nvPr/>
        </p:nvSpPr>
        <p:spPr>
          <a:xfrm rot="10800000">
            <a:off x="8052167" y="3127593"/>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79" name="Google Shape;1679;p130"/>
          <p:cNvSpPr/>
          <p:nvPr/>
        </p:nvSpPr>
        <p:spPr>
          <a:xfrm flipH="1">
            <a:off x="8416126" y="3127261"/>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0" name="Google Shape;1680;p130"/>
          <p:cNvSpPr/>
          <p:nvPr/>
        </p:nvSpPr>
        <p:spPr>
          <a:xfrm rot="10800000">
            <a:off x="8780082" y="3127592"/>
            <a:ext cx="727875" cy="6552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1" name="Google Shape;1681;p130"/>
          <p:cNvSpPr/>
          <p:nvPr/>
        </p:nvSpPr>
        <p:spPr>
          <a:xfrm flipH="1">
            <a:off x="7688207" y="3127260"/>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2" name="Google Shape;1682;p130"/>
          <p:cNvSpPr/>
          <p:nvPr/>
        </p:nvSpPr>
        <p:spPr>
          <a:xfrm>
            <a:off x="7324200" y="3759387"/>
            <a:ext cx="727875" cy="6557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3" name="Google Shape;1683;p130"/>
          <p:cNvSpPr/>
          <p:nvPr/>
        </p:nvSpPr>
        <p:spPr>
          <a:xfrm>
            <a:off x="8052113" y="3767204"/>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4" name="Google Shape;1684;p130"/>
          <p:cNvSpPr/>
          <p:nvPr/>
        </p:nvSpPr>
        <p:spPr>
          <a:xfrm rot="10800000" flipH="1">
            <a:off x="8416087" y="3790991"/>
            <a:ext cx="727875" cy="6552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5" name="Google Shape;1685;p130"/>
          <p:cNvSpPr/>
          <p:nvPr/>
        </p:nvSpPr>
        <p:spPr>
          <a:xfrm>
            <a:off x="8780043" y="3775022"/>
            <a:ext cx="727875" cy="6557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6" name="Google Shape;1686;p130"/>
          <p:cNvSpPr/>
          <p:nvPr/>
        </p:nvSpPr>
        <p:spPr>
          <a:xfrm rot="10800000">
            <a:off x="8052152" y="4423113"/>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7" name="Google Shape;1687;p130"/>
          <p:cNvSpPr/>
          <p:nvPr/>
        </p:nvSpPr>
        <p:spPr>
          <a:xfrm flipH="1">
            <a:off x="8416125" y="4404673"/>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8" name="Google Shape;1688;p130"/>
          <p:cNvSpPr/>
          <p:nvPr/>
        </p:nvSpPr>
        <p:spPr>
          <a:xfrm>
            <a:off x="7688140" y="4412486"/>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89" name="Google Shape;1689;p130"/>
          <p:cNvSpPr/>
          <p:nvPr/>
        </p:nvSpPr>
        <p:spPr>
          <a:xfrm>
            <a:off x="6960209" y="4409821"/>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0" name="Google Shape;1690;p130"/>
          <p:cNvSpPr/>
          <p:nvPr/>
        </p:nvSpPr>
        <p:spPr>
          <a:xfrm rot="10800000">
            <a:off x="6596288" y="4411485"/>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1" name="Google Shape;1691;p130"/>
          <p:cNvSpPr/>
          <p:nvPr/>
        </p:nvSpPr>
        <p:spPr>
          <a:xfrm rot="10800000" flipH="1">
            <a:off x="5868319" y="4417967"/>
            <a:ext cx="727875" cy="6552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2" name="Google Shape;1692;p130"/>
          <p:cNvSpPr/>
          <p:nvPr/>
        </p:nvSpPr>
        <p:spPr>
          <a:xfrm>
            <a:off x="5868339" y="3749091"/>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3" name="Google Shape;1693;p130"/>
          <p:cNvSpPr/>
          <p:nvPr/>
        </p:nvSpPr>
        <p:spPr>
          <a:xfrm rot="10800000">
            <a:off x="6232312" y="5059750"/>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4" name="Google Shape;1694;p130"/>
          <p:cNvSpPr/>
          <p:nvPr/>
        </p:nvSpPr>
        <p:spPr>
          <a:xfrm>
            <a:off x="5868282" y="5052938"/>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5" name="Google Shape;1695;p130"/>
          <p:cNvSpPr/>
          <p:nvPr/>
        </p:nvSpPr>
        <p:spPr>
          <a:xfrm rot="10800000" flipH="1">
            <a:off x="6960208" y="5074090"/>
            <a:ext cx="727875" cy="6552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6" name="Google Shape;1696;p130"/>
          <p:cNvSpPr/>
          <p:nvPr/>
        </p:nvSpPr>
        <p:spPr>
          <a:xfrm>
            <a:off x="8052079" y="5057896"/>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7" name="Google Shape;1697;p130"/>
          <p:cNvSpPr/>
          <p:nvPr/>
        </p:nvSpPr>
        <p:spPr>
          <a:xfrm rot="10800000">
            <a:off x="7688126" y="5074090"/>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8" name="Google Shape;1698;p130"/>
          <p:cNvSpPr/>
          <p:nvPr/>
        </p:nvSpPr>
        <p:spPr>
          <a:xfrm rot="10800000">
            <a:off x="8416125" y="5084034"/>
            <a:ext cx="727875" cy="6552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99" name="Google Shape;1699;p130"/>
          <p:cNvSpPr/>
          <p:nvPr/>
        </p:nvSpPr>
        <p:spPr>
          <a:xfrm flipH="1">
            <a:off x="8780081" y="5057896"/>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0" name="Google Shape;1700;p130"/>
          <p:cNvSpPr/>
          <p:nvPr/>
        </p:nvSpPr>
        <p:spPr>
          <a:xfrm flipH="1">
            <a:off x="8052117" y="2466530"/>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1" name="Google Shape;1701;p130"/>
          <p:cNvSpPr/>
          <p:nvPr/>
        </p:nvSpPr>
        <p:spPr>
          <a:xfrm rot="10800000">
            <a:off x="8416126" y="332"/>
            <a:ext cx="727875" cy="6552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2" name="Google Shape;1702;p130"/>
          <p:cNvSpPr/>
          <p:nvPr/>
        </p:nvSpPr>
        <p:spPr>
          <a:xfrm flipH="1">
            <a:off x="8416124" y="655582"/>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3" name="Google Shape;1703;p130"/>
          <p:cNvSpPr/>
          <p:nvPr/>
        </p:nvSpPr>
        <p:spPr>
          <a:xfrm>
            <a:off x="0" y="1311167"/>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4" name="Google Shape;1704;p130"/>
          <p:cNvSpPr/>
          <p:nvPr/>
        </p:nvSpPr>
        <p:spPr>
          <a:xfrm>
            <a:off x="0" y="0"/>
            <a:ext cx="727875" cy="65575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5" name="Google Shape;1705;p130"/>
          <p:cNvSpPr/>
          <p:nvPr/>
        </p:nvSpPr>
        <p:spPr>
          <a:xfrm flipH="1">
            <a:off x="363993" y="655580"/>
            <a:ext cx="727875" cy="65575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6" name="Google Shape;1706;p130"/>
          <p:cNvSpPr/>
          <p:nvPr/>
        </p:nvSpPr>
        <p:spPr>
          <a:xfrm>
            <a:off x="-3" y="5061798"/>
            <a:ext cx="727875" cy="65575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707" name="Google Shape;1707;p130"/>
          <p:cNvSpPr txBox="1">
            <a:spLocks noGrp="1"/>
          </p:cNvSpPr>
          <p:nvPr>
            <p:ph type="body" idx="1"/>
          </p:nvPr>
        </p:nvSpPr>
        <p:spPr>
          <a:xfrm>
            <a:off x="454700" y="3534992"/>
            <a:ext cx="3282525" cy="723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3100"/>
              <a:buFont typeface="Georgia"/>
              <a:buNone/>
              <a:defRPr sz="31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708" name="Google Shape;1708;p130"/>
          <p:cNvSpPr txBox="1">
            <a:spLocks noGrp="1"/>
          </p:cNvSpPr>
          <p:nvPr>
            <p:ph type="body" idx="2"/>
          </p:nvPr>
        </p:nvSpPr>
        <p:spPr>
          <a:xfrm>
            <a:off x="454819" y="4369594"/>
            <a:ext cx="3180825" cy="359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1900"/>
              <a:buNone/>
              <a:defRPr sz="1900">
                <a:solidFill>
                  <a:srgbClr val="595959"/>
                </a:solidFill>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pic>
        <p:nvPicPr>
          <p:cNvPr id="1709" name="Google Shape;1709;p130" descr="Shape&#10;&#10;Description automatically generated with medium confidence"/>
          <p:cNvPicPr preferRelativeResize="0"/>
          <p:nvPr/>
        </p:nvPicPr>
        <p:blipFill rotWithShape="1">
          <a:blip r:embed="rId2">
            <a:alphaModFix/>
          </a:blip>
          <a:srcRect/>
          <a:stretch/>
        </p:blipFill>
        <p:spPr>
          <a:xfrm>
            <a:off x="454700" y="4729427"/>
            <a:ext cx="1439730" cy="308020"/>
          </a:xfrm>
          <a:prstGeom prst="rect">
            <a:avLst/>
          </a:prstGeom>
          <a:noFill/>
          <a:ln>
            <a:noFill/>
          </a:ln>
        </p:spPr>
      </p:pic>
      <p:sp>
        <p:nvSpPr>
          <p:cNvPr id="1710" name="Google Shape;1710;p130"/>
          <p:cNvSpPr txBox="1">
            <a:spLocks noGrp="1"/>
          </p:cNvSpPr>
          <p:nvPr>
            <p:ph type="sldNum" idx="12"/>
          </p:nvPr>
        </p:nvSpPr>
        <p:spPr>
          <a:xfrm>
            <a:off x="229463" y="5404271"/>
            <a:ext cx="7647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9ACEC9"/>
        </a:solidFill>
        <a:effectLst/>
      </p:bgPr>
    </p:bg>
    <p:spTree>
      <p:nvGrpSpPr>
        <p:cNvPr id="1" name="Shape 1711"/>
        <p:cNvGrpSpPr/>
        <p:nvPr/>
      </p:nvGrpSpPr>
      <p:grpSpPr>
        <a:xfrm>
          <a:off x="0" y="0"/>
          <a:ext cx="0" cy="0"/>
          <a:chOff x="0" y="0"/>
          <a:chExt cx="0" cy="0"/>
        </a:xfrm>
      </p:grpSpPr>
      <p:sp>
        <p:nvSpPr>
          <p:cNvPr id="1712" name="Google Shape;1712;p131"/>
          <p:cNvSpPr txBox="1">
            <a:spLocks noGrp="1"/>
          </p:cNvSpPr>
          <p:nvPr>
            <p:ph type="body" idx="1"/>
          </p:nvPr>
        </p:nvSpPr>
        <p:spPr>
          <a:xfrm>
            <a:off x="489690" y="2671910"/>
            <a:ext cx="6557175" cy="723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3100"/>
              <a:buFont typeface="Georgia"/>
              <a:buNone/>
              <a:defRPr sz="31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713" name="Google Shape;1713;p131"/>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14"/>
        <p:cNvGrpSpPr/>
        <p:nvPr/>
      </p:nvGrpSpPr>
      <p:grpSpPr>
        <a:xfrm>
          <a:off x="0" y="0"/>
          <a:ext cx="0" cy="0"/>
          <a:chOff x="0" y="0"/>
          <a:chExt cx="0" cy="0"/>
        </a:xfrm>
      </p:grpSpPr>
      <p:sp>
        <p:nvSpPr>
          <p:cNvPr id="1715" name="Google Shape;1715;p132"/>
          <p:cNvSpPr txBox="1">
            <a:spLocks noGrp="1"/>
          </p:cNvSpPr>
          <p:nvPr>
            <p:ph type="title"/>
          </p:nvPr>
        </p:nvSpPr>
        <p:spPr>
          <a:xfrm>
            <a:off x="629841" y="381000"/>
            <a:ext cx="2949075" cy="133375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rgbClr val="595959"/>
              </a:buClr>
              <a:buSzPts val="2500"/>
              <a:buFont typeface="Arial"/>
              <a:buNone/>
              <a:defRPr sz="25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716" name="Google Shape;1716;p132"/>
          <p:cNvSpPr txBox="1">
            <a:spLocks noGrp="1"/>
          </p:cNvSpPr>
          <p:nvPr>
            <p:ph type="body" idx="1"/>
          </p:nvPr>
        </p:nvSpPr>
        <p:spPr>
          <a:xfrm>
            <a:off x="3887391" y="822854"/>
            <a:ext cx="4629375" cy="4061250"/>
          </a:xfrm>
          <a:prstGeom prst="rect">
            <a:avLst/>
          </a:prstGeom>
          <a:noFill/>
          <a:ln>
            <a:noFill/>
          </a:ln>
        </p:spPr>
        <p:txBody>
          <a:bodyPr spcFirstLastPara="1" wrap="square" lIns="71100" tIns="35550" rIns="71100" bIns="35550" anchor="t" anchorCtr="0">
            <a:normAutofit/>
          </a:bodyPr>
          <a:lstStyle>
            <a:lvl1pPr marL="457200" lvl="0" indent="-387350" algn="l">
              <a:lnSpc>
                <a:spcPct val="90000"/>
              </a:lnSpc>
              <a:spcBef>
                <a:spcPts val="900"/>
              </a:spcBef>
              <a:spcAft>
                <a:spcPts val="0"/>
              </a:spcAft>
              <a:buClr>
                <a:schemeClr val="dk1"/>
              </a:buClr>
              <a:buSzPts val="2500"/>
              <a:buChar char="•"/>
              <a:defRPr sz="2500"/>
            </a:lvl1pPr>
            <a:lvl2pPr marL="914400" lvl="1" indent="-368300" algn="l">
              <a:lnSpc>
                <a:spcPct val="90000"/>
              </a:lnSpc>
              <a:spcBef>
                <a:spcPts val="400"/>
              </a:spcBef>
              <a:spcAft>
                <a:spcPts val="0"/>
              </a:spcAft>
              <a:buClr>
                <a:schemeClr val="dk1"/>
              </a:buClr>
              <a:buSzPts val="2200"/>
              <a:buChar char="•"/>
              <a:defRPr sz="2200"/>
            </a:lvl2pPr>
            <a:lvl3pPr marL="1371600" lvl="2" indent="-349250" algn="l">
              <a:lnSpc>
                <a:spcPct val="90000"/>
              </a:lnSpc>
              <a:spcBef>
                <a:spcPts val="400"/>
              </a:spcBef>
              <a:spcAft>
                <a:spcPts val="0"/>
              </a:spcAft>
              <a:buClr>
                <a:schemeClr val="dk1"/>
              </a:buClr>
              <a:buSzPts val="1900"/>
              <a:buChar char="•"/>
              <a:defRPr sz="19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1717" name="Google Shape;1717;p132"/>
          <p:cNvSpPr txBox="1">
            <a:spLocks noGrp="1"/>
          </p:cNvSpPr>
          <p:nvPr>
            <p:ph type="body" idx="2"/>
          </p:nvPr>
        </p:nvSpPr>
        <p:spPr>
          <a:xfrm>
            <a:off x="629841" y="1714500"/>
            <a:ext cx="2949075" cy="317625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1718" name="Google Shape;1718;p132"/>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19"/>
        <p:cNvGrpSpPr/>
        <p:nvPr/>
      </p:nvGrpSpPr>
      <p:grpSpPr>
        <a:xfrm>
          <a:off x="0" y="0"/>
          <a:ext cx="0" cy="0"/>
          <a:chOff x="0" y="0"/>
          <a:chExt cx="0" cy="0"/>
        </a:xfrm>
      </p:grpSpPr>
      <p:sp>
        <p:nvSpPr>
          <p:cNvPr id="1720" name="Google Shape;1720;p133"/>
          <p:cNvSpPr txBox="1">
            <a:spLocks noGrp="1"/>
          </p:cNvSpPr>
          <p:nvPr>
            <p:ph type="title"/>
          </p:nvPr>
        </p:nvSpPr>
        <p:spPr>
          <a:xfrm>
            <a:off x="629841" y="381000"/>
            <a:ext cx="2949075" cy="133375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rgbClr val="595959"/>
              </a:buClr>
              <a:buSzPts val="2500"/>
              <a:buFont typeface="Arial"/>
              <a:buNone/>
              <a:defRPr sz="25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721" name="Google Shape;1721;p133"/>
          <p:cNvSpPr>
            <a:spLocks noGrp="1"/>
          </p:cNvSpPr>
          <p:nvPr>
            <p:ph type="pic" idx="2"/>
          </p:nvPr>
        </p:nvSpPr>
        <p:spPr>
          <a:xfrm>
            <a:off x="3887391" y="822854"/>
            <a:ext cx="4629375" cy="4061250"/>
          </a:xfrm>
          <a:prstGeom prst="rect">
            <a:avLst/>
          </a:prstGeom>
          <a:noFill/>
          <a:ln>
            <a:noFill/>
          </a:ln>
        </p:spPr>
      </p:sp>
      <p:sp>
        <p:nvSpPr>
          <p:cNvPr id="1722" name="Google Shape;1722;p133"/>
          <p:cNvSpPr txBox="1">
            <a:spLocks noGrp="1"/>
          </p:cNvSpPr>
          <p:nvPr>
            <p:ph type="body" idx="1"/>
          </p:nvPr>
        </p:nvSpPr>
        <p:spPr>
          <a:xfrm>
            <a:off x="629841" y="1714500"/>
            <a:ext cx="2949075" cy="317625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1723" name="Google Shape;1723;p133"/>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24"/>
        <p:cNvGrpSpPr/>
        <p:nvPr/>
      </p:nvGrpSpPr>
      <p:grpSpPr>
        <a:xfrm>
          <a:off x="0" y="0"/>
          <a:ext cx="0" cy="0"/>
          <a:chOff x="0" y="0"/>
          <a:chExt cx="0" cy="0"/>
        </a:xfrm>
      </p:grpSpPr>
      <p:sp>
        <p:nvSpPr>
          <p:cNvPr id="1725" name="Google Shape;1725;p134"/>
          <p:cNvSpPr txBox="1">
            <a:spLocks noGrp="1"/>
          </p:cNvSpPr>
          <p:nvPr>
            <p:ph type="title"/>
          </p:nvPr>
        </p:nvSpPr>
        <p:spPr>
          <a:xfrm>
            <a:off x="628650" y="304271"/>
            <a:ext cx="7886700" cy="1104750"/>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rgbClr val="595959"/>
              </a:buClr>
              <a:buSzPts val="15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726" name="Google Shape;1726;p134"/>
          <p:cNvSpPr txBox="1">
            <a:spLocks noGrp="1"/>
          </p:cNvSpPr>
          <p:nvPr>
            <p:ph type="body" idx="1"/>
          </p:nvPr>
        </p:nvSpPr>
        <p:spPr>
          <a:xfrm rot="5400000">
            <a:off x="2759000" y="-608996"/>
            <a:ext cx="3626000" cy="7886700"/>
          </a:xfrm>
          <a:prstGeom prst="rect">
            <a:avLst/>
          </a:prstGeom>
          <a:noFill/>
          <a:ln>
            <a:noFill/>
          </a:ln>
        </p:spPr>
        <p:txBody>
          <a:bodyPr spcFirstLastPara="1" wrap="square" lIns="71100" tIns="35550" rIns="71100" bIns="35550" anchor="t" anchorCtr="0">
            <a:normAutofit/>
          </a:bodyPr>
          <a:lstStyle>
            <a:lvl1pPr marL="457200" lvl="0" indent="-323850" algn="l">
              <a:lnSpc>
                <a:spcPct val="90000"/>
              </a:lnSpc>
              <a:spcBef>
                <a:spcPts val="900"/>
              </a:spcBef>
              <a:spcAft>
                <a:spcPts val="0"/>
              </a:spcAft>
              <a:buClr>
                <a:schemeClr val="dk1"/>
              </a:buClr>
              <a:buSzPts val="1500"/>
              <a:buChar char="•"/>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727" name="Google Shape;1727;p134"/>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8"/>
        <p:cNvGrpSpPr/>
        <p:nvPr/>
      </p:nvGrpSpPr>
      <p:grpSpPr>
        <a:xfrm>
          <a:off x="0" y="0"/>
          <a:ext cx="0" cy="0"/>
          <a:chOff x="0" y="0"/>
          <a:chExt cx="0" cy="0"/>
        </a:xfrm>
      </p:grpSpPr>
      <p:sp>
        <p:nvSpPr>
          <p:cNvPr id="1729" name="Google Shape;1729;p135"/>
          <p:cNvSpPr txBox="1">
            <a:spLocks noGrp="1"/>
          </p:cNvSpPr>
          <p:nvPr>
            <p:ph type="title"/>
          </p:nvPr>
        </p:nvSpPr>
        <p:spPr>
          <a:xfrm rot="5400000">
            <a:off x="5107888" y="1740058"/>
            <a:ext cx="4843250" cy="1971675"/>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rgbClr val="595959"/>
              </a:buClr>
              <a:buSzPts val="15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730" name="Google Shape;1730;p135"/>
          <p:cNvSpPr txBox="1">
            <a:spLocks noGrp="1"/>
          </p:cNvSpPr>
          <p:nvPr>
            <p:ph type="body" idx="1"/>
          </p:nvPr>
        </p:nvSpPr>
        <p:spPr>
          <a:xfrm rot="5400000">
            <a:off x="1107387" y="-174467"/>
            <a:ext cx="4843250" cy="5800725"/>
          </a:xfrm>
          <a:prstGeom prst="rect">
            <a:avLst/>
          </a:prstGeom>
          <a:noFill/>
          <a:ln>
            <a:noFill/>
          </a:ln>
        </p:spPr>
        <p:txBody>
          <a:bodyPr spcFirstLastPara="1" wrap="square" lIns="71100" tIns="35550" rIns="71100" bIns="35550" anchor="t" anchorCtr="0">
            <a:normAutofit/>
          </a:bodyPr>
          <a:lstStyle>
            <a:lvl1pPr marL="457200" lvl="0" indent="-323850" algn="l">
              <a:lnSpc>
                <a:spcPct val="90000"/>
              </a:lnSpc>
              <a:spcBef>
                <a:spcPts val="900"/>
              </a:spcBef>
              <a:spcAft>
                <a:spcPts val="0"/>
              </a:spcAft>
              <a:buClr>
                <a:schemeClr val="dk1"/>
              </a:buClr>
              <a:buSzPts val="1500"/>
              <a:buChar char="•"/>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731" name="Google Shape;1731;p135"/>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32"/>
        <p:cNvGrpSpPr/>
        <p:nvPr/>
      </p:nvGrpSpPr>
      <p:grpSpPr>
        <a:xfrm>
          <a:off x="0" y="0"/>
          <a:ext cx="0" cy="0"/>
          <a:chOff x="0" y="0"/>
          <a:chExt cx="0" cy="0"/>
        </a:xfrm>
      </p:grpSpPr>
      <p:sp>
        <p:nvSpPr>
          <p:cNvPr id="1733" name="Google Shape;1733;p136"/>
          <p:cNvSpPr txBox="1">
            <a:spLocks noGrp="1"/>
          </p:cNvSpPr>
          <p:nvPr>
            <p:ph type="dt" idx="10"/>
          </p:nvPr>
        </p:nvSpPr>
        <p:spPr>
          <a:xfrm>
            <a:off x="628650" y="5296958"/>
            <a:ext cx="2057400" cy="30425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34" name="Google Shape;1734;p136"/>
          <p:cNvSpPr txBox="1">
            <a:spLocks noGrp="1"/>
          </p:cNvSpPr>
          <p:nvPr>
            <p:ph type="ftr" idx="11"/>
          </p:nvPr>
        </p:nvSpPr>
        <p:spPr>
          <a:xfrm>
            <a:off x="3028950" y="5296958"/>
            <a:ext cx="3086100" cy="304250"/>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35" name="Google Shape;1735;p136"/>
          <p:cNvSpPr txBox="1"/>
          <p:nvPr/>
        </p:nvSpPr>
        <p:spPr>
          <a:xfrm>
            <a:off x="0" y="0"/>
            <a:ext cx="9135000" cy="684000"/>
          </a:xfrm>
          <a:prstGeom prst="rect">
            <a:avLst/>
          </a:prstGeom>
          <a:solidFill>
            <a:srgbClr val="9ACEC9"/>
          </a:solidFill>
          <a:ln>
            <a:noFill/>
          </a:ln>
        </p:spPr>
        <p:txBody>
          <a:bodyPr spcFirstLastPara="1" wrap="square" lIns="94800" tIns="94800" rIns="94800" bIns="94800" anchor="t" anchorCtr="0">
            <a:sp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Arial"/>
              <a:ea typeface="Arial"/>
              <a:cs typeface="Arial"/>
              <a:sym typeface="Arial"/>
            </a:endParaRPr>
          </a:p>
        </p:txBody>
      </p:sp>
      <p:grpSp>
        <p:nvGrpSpPr>
          <p:cNvPr id="1736" name="Google Shape;1736;p136"/>
          <p:cNvGrpSpPr/>
          <p:nvPr/>
        </p:nvGrpSpPr>
        <p:grpSpPr>
          <a:xfrm>
            <a:off x="7806616" y="161231"/>
            <a:ext cx="1337374" cy="504250"/>
            <a:chOff x="10141932" y="210068"/>
            <a:chExt cx="1783166" cy="605100"/>
          </a:xfrm>
        </p:grpSpPr>
        <p:sp>
          <p:nvSpPr>
            <p:cNvPr id="1737" name="Google Shape;1737;p136"/>
            <p:cNvSpPr/>
            <p:nvPr/>
          </p:nvSpPr>
          <p:spPr>
            <a:xfrm>
              <a:off x="10533571" y="210068"/>
              <a:ext cx="711900" cy="6051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38" name="Google Shape;1738;p136"/>
            <p:cNvSpPr/>
            <p:nvPr/>
          </p:nvSpPr>
          <p:spPr>
            <a:xfrm>
              <a:off x="10141932"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39" name="Google Shape;1739;p136"/>
            <p:cNvSpPr/>
            <p:nvPr/>
          </p:nvSpPr>
          <p:spPr>
            <a:xfrm>
              <a:off x="10344585" y="448057"/>
              <a:ext cx="546000" cy="3669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40" name="Google Shape;1740;p136"/>
            <p:cNvSpPr/>
            <p:nvPr/>
          </p:nvSpPr>
          <p:spPr>
            <a:xfrm>
              <a:off x="10865851" y="364737"/>
              <a:ext cx="546000" cy="450300"/>
            </a:xfrm>
            <a:prstGeom prst="triangle">
              <a:avLst>
                <a:gd name="adj" fmla="val 50000"/>
              </a:avLst>
            </a:prstGeom>
            <a:solidFill>
              <a:schemeClr val="lt1">
                <a:alpha val="70588"/>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41" name="Google Shape;1741;p136"/>
            <p:cNvSpPr/>
            <p:nvPr/>
          </p:nvSpPr>
          <p:spPr>
            <a:xfrm>
              <a:off x="11329298"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42" name="Google Shape;1742;p136"/>
            <p:cNvSpPr/>
            <p:nvPr/>
          </p:nvSpPr>
          <p:spPr>
            <a:xfrm>
              <a:off x="11146846" y="497884"/>
              <a:ext cx="480300" cy="3171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grpSp>
      <p:sp>
        <p:nvSpPr>
          <p:cNvPr id="1743" name="Google Shape;1743;p136"/>
          <p:cNvSpPr txBox="1">
            <a:spLocks noGrp="1"/>
          </p:cNvSpPr>
          <p:nvPr>
            <p:ph type="body" idx="1"/>
          </p:nvPr>
        </p:nvSpPr>
        <p:spPr>
          <a:xfrm>
            <a:off x="79097" y="149062"/>
            <a:ext cx="7718850" cy="5040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800"/>
              </a:spcBef>
              <a:spcAft>
                <a:spcPts val="0"/>
              </a:spcAft>
              <a:buClr>
                <a:srgbClr val="595959"/>
              </a:buClr>
              <a:buSzPts val="2500"/>
              <a:buNone/>
              <a:defRPr sz="2500">
                <a:solidFill>
                  <a:srgbClr val="595959"/>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ective Slide">
  <p:cSld name="Objective Slide">
    <p:spTree>
      <p:nvGrpSpPr>
        <p:cNvPr id="1" name="Shape 75"/>
        <p:cNvGrpSpPr/>
        <p:nvPr/>
      </p:nvGrpSpPr>
      <p:grpSpPr>
        <a:xfrm>
          <a:off x="0" y="0"/>
          <a:ext cx="0" cy="0"/>
          <a:chOff x="0" y="0"/>
          <a:chExt cx="0" cy="0"/>
        </a:xfrm>
      </p:grpSpPr>
      <p:sp>
        <p:nvSpPr>
          <p:cNvPr id="76" name="Google Shape;76;p43"/>
          <p:cNvSpPr/>
          <p:nvPr/>
        </p:nvSpPr>
        <p:spPr>
          <a:xfrm>
            <a:off x="0" y="1333501"/>
            <a:ext cx="9144000" cy="3963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43"/>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43"/>
          <p:cNvSpPr txBox="1">
            <a:spLocks noGrp="1"/>
          </p:cNvSpPr>
          <p:nvPr>
            <p:ph type="body" idx="1"/>
          </p:nvPr>
        </p:nvSpPr>
        <p:spPr>
          <a:xfrm>
            <a:off x="2137718" y="4079554"/>
            <a:ext cx="6686100" cy="1217400"/>
          </a:xfrm>
          <a:prstGeom prst="rect">
            <a:avLst/>
          </a:prstGeom>
          <a:noFill/>
          <a:ln>
            <a:noFill/>
          </a:ln>
        </p:spPr>
        <p:txBody>
          <a:bodyPr spcFirstLastPara="1" wrap="square" lIns="0" tIns="182875" rIns="0" bIns="45700" anchor="ctr" anchorCtr="0">
            <a:normAutofit/>
          </a:bodyPr>
          <a:lstStyle>
            <a:lvl1pPr marL="457200" lvl="0" indent="-342900" algn="l">
              <a:lnSpc>
                <a:spcPct val="90000"/>
              </a:lnSpc>
              <a:spcBef>
                <a:spcPts val="750"/>
              </a:spcBef>
              <a:spcAft>
                <a:spcPts val="0"/>
              </a:spcAft>
              <a:buSzPts val="1800"/>
              <a:buChar char="•"/>
              <a:defRPr sz="1800" b="0" i="0">
                <a:latin typeface="Calibri"/>
                <a:ea typeface="Calibri"/>
                <a:cs typeface="Calibri"/>
                <a:sym typeface="Calibri"/>
              </a:defRPr>
            </a:lvl1pPr>
            <a:lvl2pPr marL="914400" lvl="1" indent="-342900" algn="l">
              <a:lnSpc>
                <a:spcPct val="90000"/>
              </a:lnSpc>
              <a:spcBef>
                <a:spcPts val="375"/>
              </a:spcBef>
              <a:spcAft>
                <a:spcPts val="0"/>
              </a:spcAft>
              <a:buSzPts val="1800"/>
              <a:buChar char="•"/>
              <a:defRPr sz="1800" b="0" i="0">
                <a:latin typeface="Calibri"/>
                <a:ea typeface="Calibri"/>
                <a:cs typeface="Calibri"/>
                <a:sym typeface="Calibri"/>
              </a:defRPr>
            </a:lvl2pPr>
            <a:lvl3pPr marL="1371600" lvl="2" indent="-228600" algn="l">
              <a:lnSpc>
                <a:spcPct val="90000"/>
              </a:lnSpc>
              <a:spcBef>
                <a:spcPts val="375"/>
              </a:spcBef>
              <a:spcAft>
                <a:spcPts val="0"/>
              </a:spcAft>
              <a:buSzPts val="1800"/>
              <a:buNone/>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80" name="Google Shape;80;p43"/>
          <p:cNvSpPr txBox="1">
            <a:spLocks noGrp="1"/>
          </p:cNvSpPr>
          <p:nvPr>
            <p:ph type="body" idx="2"/>
          </p:nvPr>
        </p:nvSpPr>
        <p:spPr>
          <a:xfrm>
            <a:off x="2137717" y="2731169"/>
            <a:ext cx="6686100" cy="1217400"/>
          </a:xfrm>
          <a:prstGeom prst="rect">
            <a:avLst/>
          </a:prstGeom>
          <a:noFill/>
          <a:ln>
            <a:noFill/>
          </a:ln>
        </p:spPr>
        <p:txBody>
          <a:bodyPr spcFirstLastPara="1" wrap="square" lIns="0" tIns="182875" rIns="0" bIns="45700" anchor="ctr" anchorCtr="0">
            <a:normAutofit/>
          </a:bodyPr>
          <a:lstStyle>
            <a:lvl1pPr marL="457200" lvl="0" indent="-342900" algn="l">
              <a:lnSpc>
                <a:spcPct val="90000"/>
              </a:lnSpc>
              <a:spcBef>
                <a:spcPts val="750"/>
              </a:spcBef>
              <a:spcAft>
                <a:spcPts val="0"/>
              </a:spcAft>
              <a:buSzPts val="1800"/>
              <a:buChar char="•"/>
              <a:defRPr sz="1800" b="0" i="0">
                <a:latin typeface="Calibri"/>
                <a:ea typeface="Calibri"/>
                <a:cs typeface="Calibri"/>
                <a:sym typeface="Calibri"/>
              </a:defRPr>
            </a:lvl1pPr>
            <a:lvl2pPr marL="914400" lvl="1" indent="-342900" algn="l">
              <a:lnSpc>
                <a:spcPct val="90000"/>
              </a:lnSpc>
              <a:spcBef>
                <a:spcPts val="375"/>
              </a:spcBef>
              <a:spcAft>
                <a:spcPts val="0"/>
              </a:spcAft>
              <a:buSzPts val="1800"/>
              <a:buChar char="•"/>
              <a:defRPr sz="1800" b="0" i="0">
                <a:latin typeface="Calibri"/>
                <a:ea typeface="Calibri"/>
                <a:cs typeface="Calibri"/>
                <a:sym typeface="Calibri"/>
              </a:defRPr>
            </a:lvl2pPr>
            <a:lvl3pPr marL="1371600" lvl="2" indent="-228600" algn="l">
              <a:lnSpc>
                <a:spcPct val="90000"/>
              </a:lnSpc>
              <a:spcBef>
                <a:spcPts val="375"/>
              </a:spcBef>
              <a:spcAft>
                <a:spcPts val="0"/>
              </a:spcAft>
              <a:buSzPts val="1800"/>
              <a:buNone/>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81" name="Google Shape;81;p43"/>
          <p:cNvSpPr txBox="1">
            <a:spLocks noGrp="1"/>
          </p:cNvSpPr>
          <p:nvPr>
            <p:ph type="body" idx="3"/>
          </p:nvPr>
        </p:nvSpPr>
        <p:spPr>
          <a:xfrm>
            <a:off x="2137716" y="1332972"/>
            <a:ext cx="6686100" cy="1217400"/>
          </a:xfrm>
          <a:prstGeom prst="rect">
            <a:avLst/>
          </a:prstGeom>
          <a:noFill/>
          <a:ln>
            <a:noFill/>
          </a:ln>
        </p:spPr>
        <p:txBody>
          <a:bodyPr spcFirstLastPara="1" wrap="square" lIns="0" tIns="182875" rIns="0" bIns="45700" anchor="ctr" anchorCtr="0">
            <a:normAutofit/>
          </a:bodyPr>
          <a:lstStyle>
            <a:lvl1pPr marL="457200" lvl="0" indent="-342900" algn="l">
              <a:lnSpc>
                <a:spcPct val="90000"/>
              </a:lnSpc>
              <a:spcBef>
                <a:spcPts val="750"/>
              </a:spcBef>
              <a:spcAft>
                <a:spcPts val="0"/>
              </a:spcAft>
              <a:buClr>
                <a:schemeClr val="dk2"/>
              </a:buClr>
              <a:buSzPts val="1800"/>
              <a:buChar char="•"/>
              <a:defRPr sz="1800" b="0" i="0">
                <a:latin typeface="Calibri"/>
                <a:ea typeface="Calibri"/>
                <a:cs typeface="Calibri"/>
                <a:sym typeface="Calibri"/>
              </a:defRPr>
            </a:lvl1pPr>
            <a:lvl2pPr marL="914400" lvl="1" indent="-228600" algn="l">
              <a:lnSpc>
                <a:spcPct val="90000"/>
              </a:lnSpc>
              <a:spcBef>
                <a:spcPts val="375"/>
              </a:spcBef>
              <a:spcAft>
                <a:spcPts val="0"/>
              </a:spcAft>
              <a:buClr>
                <a:schemeClr val="dk2"/>
              </a:buClr>
              <a:buSzPts val="1800"/>
              <a:buNone/>
              <a:defRPr sz="1800" b="0" i="0">
                <a:latin typeface="Calibri"/>
                <a:ea typeface="Calibri"/>
                <a:cs typeface="Calibri"/>
                <a:sym typeface="Calibri"/>
              </a:defRPr>
            </a:lvl2pPr>
            <a:lvl3pPr marL="1371600" lvl="2" indent="-228600" algn="l">
              <a:lnSpc>
                <a:spcPct val="90000"/>
              </a:lnSpc>
              <a:spcBef>
                <a:spcPts val="375"/>
              </a:spcBef>
              <a:spcAft>
                <a:spcPts val="0"/>
              </a:spcAft>
              <a:buClr>
                <a:schemeClr val="dk2"/>
              </a:buClr>
              <a:buSzPts val="1800"/>
              <a:buNone/>
              <a:defRPr/>
            </a:lvl3pPr>
            <a:lvl4pPr marL="1828800" lvl="3" indent="-342900" algn="l">
              <a:lnSpc>
                <a:spcPct val="90000"/>
              </a:lnSpc>
              <a:spcBef>
                <a:spcPts val="375"/>
              </a:spcBef>
              <a:spcAft>
                <a:spcPts val="0"/>
              </a:spcAft>
              <a:buClr>
                <a:schemeClr val="dk2"/>
              </a:buClr>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82" name="Google Shape;82;p43"/>
          <p:cNvSpPr txBox="1"/>
          <p:nvPr/>
        </p:nvSpPr>
        <p:spPr>
          <a:xfrm>
            <a:off x="320040" y="1526176"/>
            <a:ext cx="12246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accent3"/>
                </a:solidFill>
                <a:latin typeface="Georgia"/>
                <a:ea typeface="Georgia"/>
                <a:cs typeface="Georgia"/>
                <a:sym typeface="Georgia"/>
              </a:rPr>
              <a:t>1</a:t>
            </a:r>
            <a:endParaRPr sz="1400" b="0" i="0" u="none" strike="noStrike" cap="none">
              <a:solidFill>
                <a:schemeClr val="accent3"/>
              </a:solidFill>
              <a:latin typeface="Arial"/>
              <a:ea typeface="Arial"/>
              <a:cs typeface="Arial"/>
              <a:sym typeface="Arial"/>
            </a:endParaRPr>
          </a:p>
        </p:txBody>
      </p:sp>
      <p:sp>
        <p:nvSpPr>
          <p:cNvPr id="83" name="Google Shape;83;p43"/>
          <p:cNvSpPr txBox="1"/>
          <p:nvPr/>
        </p:nvSpPr>
        <p:spPr>
          <a:xfrm>
            <a:off x="320039" y="2731169"/>
            <a:ext cx="12246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accent3"/>
                </a:solidFill>
                <a:latin typeface="Georgia"/>
                <a:ea typeface="Georgia"/>
                <a:cs typeface="Georgia"/>
                <a:sym typeface="Georgia"/>
              </a:rPr>
              <a:t>2</a:t>
            </a:r>
            <a:endParaRPr sz="1400" b="0" i="0" u="none" strike="noStrike" cap="none">
              <a:solidFill>
                <a:schemeClr val="accent3"/>
              </a:solidFill>
              <a:latin typeface="Arial"/>
              <a:ea typeface="Arial"/>
              <a:cs typeface="Arial"/>
              <a:sym typeface="Arial"/>
            </a:endParaRPr>
          </a:p>
        </p:txBody>
      </p:sp>
      <p:sp>
        <p:nvSpPr>
          <p:cNvPr id="84" name="Google Shape;84;p43"/>
          <p:cNvSpPr txBox="1"/>
          <p:nvPr/>
        </p:nvSpPr>
        <p:spPr>
          <a:xfrm>
            <a:off x="320039" y="4079554"/>
            <a:ext cx="12246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accent3"/>
                </a:solidFill>
                <a:latin typeface="Georgia"/>
                <a:ea typeface="Georgia"/>
                <a:cs typeface="Georgia"/>
                <a:sym typeface="Georgia"/>
              </a:rPr>
              <a:t>3</a:t>
            </a:r>
            <a:endParaRPr sz="1400" b="0" i="0" u="none" strike="noStrike" cap="none">
              <a:solidFill>
                <a:schemeClr val="accent3"/>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ta slide">
  <p:cSld name="Data slide">
    <p:spTree>
      <p:nvGrpSpPr>
        <p:cNvPr id="1" name="Shape 85"/>
        <p:cNvGrpSpPr/>
        <p:nvPr/>
      </p:nvGrpSpPr>
      <p:grpSpPr>
        <a:xfrm>
          <a:off x="0" y="0"/>
          <a:ext cx="0" cy="0"/>
          <a:chOff x="0" y="0"/>
          <a:chExt cx="0" cy="0"/>
        </a:xfrm>
      </p:grpSpPr>
      <p:sp>
        <p:nvSpPr>
          <p:cNvPr id="86" name="Google Shape;86;p44"/>
          <p:cNvSpPr/>
          <p:nvPr/>
        </p:nvSpPr>
        <p:spPr>
          <a:xfrm>
            <a:off x="4572000" y="0"/>
            <a:ext cx="4572000" cy="571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44"/>
          <p:cNvSpPr txBox="1">
            <a:spLocks noGrp="1"/>
          </p:cNvSpPr>
          <p:nvPr>
            <p:ph type="title"/>
          </p:nvPr>
        </p:nvSpPr>
        <p:spPr>
          <a:xfrm>
            <a:off x="320040" y="304271"/>
            <a:ext cx="40233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4"/>
          <p:cNvSpPr txBox="1">
            <a:spLocks noGrp="1"/>
          </p:cNvSpPr>
          <p:nvPr>
            <p:ph type="body" idx="1"/>
          </p:nvPr>
        </p:nvSpPr>
        <p:spPr>
          <a:xfrm>
            <a:off x="320038" y="1368690"/>
            <a:ext cx="4023300" cy="3778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89" name="Google Shape;89;p44"/>
          <p:cNvSpPr txBox="1">
            <a:spLocks noGrp="1"/>
          </p:cNvSpPr>
          <p:nvPr>
            <p:ph type="body" idx="2"/>
          </p:nvPr>
        </p:nvSpPr>
        <p:spPr>
          <a:xfrm>
            <a:off x="4800600" y="304272"/>
            <a:ext cx="4023300" cy="4843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90" name="Google Shape;90;p44"/>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1" name="Google Shape;91;p44"/>
          <p:cNvCxnSpPr/>
          <p:nvPr/>
        </p:nvCxnSpPr>
        <p:spPr>
          <a:xfrm>
            <a:off x="320040" y="5296959"/>
            <a:ext cx="8503800" cy="0"/>
          </a:xfrm>
          <a:prstGeom prst="straightConnector1">
            <a:avLst/>
          </a:prstGeom>
          <a:noFill/>
          <a:ln w="9525" cap="flat" cmpd="sng">
            <a:solidFill>
              <a:srgbClr val="7F7F7F"/>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slide w/img: Plum">
  <p:cSld name="Data slide_1_1">
    <p:spTree>
      <p:nvGrpSpPr>
        <p:cNvPr id="1" name="Shape 92"/>
        <p:cNvGrpSpPr/>
        <p:nvPr/>
      </p:nvGrpSpPr>
      <p:grpSpPr>
        <a:xfrm>
          <a:off x="0" y="0"/>
          <a:ext cx="0" cy="0"/>
          <a:chOff x="0" y="0"/>
          <a:chExt cx="0" cy="0"/>
        </a:xfrm>
      </p:grpSpPr>
      <p:sp>
        <p:nvSpPr>
          <p:cNvPr id="93" name="Google Shape;93;p45"/>
          <p:cNvSpPr/>
          <p:nvPr/>
        </p:nvSpPr>
        <p:spPr>
          <a:xfrm>
            <a:off x="4572000" y="0"/>
            <a:ext cx="4572000" cy="5715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45"/>
          <p:cNvSpPr txBox="1">
            <a:spLocks noGrp="1"/>
          </p:cNvSpPr>
          <p:nvPr>
            <p:ph type="title"/>
          </p:nvPr>
        </p:nvSpPr>
        <p:spPr>
          <a:xfrm>
            <a:off x="320040" y="304271"/>
            <a:ext cx="40233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5"/>
          <p:cNvSpPr txBox="1">
            <a:spLocks noGrp="1"/>
          </p:cNvSpPr>
          <p:nvPr>
            <p:ph type="body" idx="1"/>
          </p:nvPr>
        </p:nvSpPr>
        <p:spPr>
          <a:xfrm>
            <a:off x="320038" y="1368690"/>
            <a:ext cx="4023300" cy="3778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96" name="Google Shape;96;p45"/>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7" name="Google Shape;97;p45"/>
          <p:cNvCxnSpPr/>
          <p:nvPr/>
        </p:nvCxnSpPr>
        <p:spPr>
          <a:xfrm>
            <a:off x="320040" y="5296959"/>
            <a:ext cx="8503800" cy="0"/>
          </a:xfrm>
          <a:prstGeom prst="straightConnector1">
            <a:avLst/>
          </a:prstGeom>
          <a:noFill/>
          <a:ln w="9525" cap="flat" cmpd="sng">
            <a:solidFill>
              <a:srgbClr val="7F7F7F"/>
            </a:solidFill>
            <a:prstDash val="solid"/>
            <a:miter lim="800000"/>
            <a:headEnd type="none" w="sm" len="sm"/>
            <a:tailEnd type="none" w="sm" len="sm"/>
          </a:ln>
        </p:spPr>
      </p:cxnSp>
      <p:sp>
        <p:nvSpPr>
          <p:cNvPr id="98" name="Google Shape;98;p45"/>
          <p:cNvSpPr>
            <a:spLocks noGrp="1"/>
          </p:cNvSpPr>
          <p:nvPr>
            <p:ph type="pic" idx="2"/>
          </p:nvPr>
        </p:nvSpPr>
        <p:spPr>
          <a:xfrm>
            <a:off x="4941550" y="304800"/>
            <a:ext cx="3882000" cy="48426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slide w/img: Palo Verde">
  <p:cSld name="Data slide_1_1_1">
    <p:spTree>
      <p:nvGrpSpPr>
        <p:cNvPr id="1" name="Shape 99"/>
        <p:cNvGrpSpPr/>
        <p:nvPr/>
      </p:nvGrpSpPr>
      <p:grpSpPr>
        <a:xfrm>
          <a:off x="0" y="0"/>
          <a:ext cx="0" cy="0"/>
          <a:chOff x="0" y="0"/>
          <a:chExt cx="0" cy="0"/>
        </a:xfrm>
      </p:grpSpPr>
      <p:sp>
        <p:nvSpPr>
          <p:cNvPr id="100" name="Google Shape;100;p46"/>
          <p:cNvSpPr/>
          <p:nvPr/>
        </p:nvSpPr>
        <p:spPr>
          <a:xfrm>
            <a:off x="4572000" y="0"/>
            <a:ext cx="4572000" cy="5715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6"/>
          <p:cNvSpPr txBox="1">
            <a:spLocks noGrp="1"/>
          </p:cNvSpPr>
          <p:nvPr>
            <p:ph type="title"/>
          </p:nvPr>
        </p:nvSpPr>
        <p:spPr>
          <a:xfrm>
            <a:off x="320040" y="304271"/>
            <a:ext cx="40233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6"/>
          <p:cNvSpPr txBox="1">
            <a:spLocks noGrp="1"/>
          </p:cNvSpPr>
          <p:nvPr>
            <p:ph type="body" idx="1"/>
          </p:nvPr>
        </p:nvSpPr>
        <p:spPr>
          <a:xfrm>
            <a:off x="320038" y="1368690"/>
            <a:ext cx="4023300" cy="3778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103" name="Google Shape;103;p46"/>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4" name="Google Shape;104;p46"/>
          <p:cNvCxnSpPr/>
          <p:nvPr/>
        </p:nvCxnSpPr>
        <p:spPr>
          <a:xfrm>
            <a:off x="320040" y="5296959"/>
            <a:ext cx="8503800" cy="0"/>
          </a:xfrm>
          <a:prstGeom prst="straightConnector1">
            <a:avLst/>
          </a:prstGeom>
          <a:noFill/>
          <a:ln w="9525" cap="flat" cmpd="sng">
            <a:solidFill>
              <a:srgbClr val="7F7F7F"/>
            </a:solidFill>
            <a:prstDash val="solid"/>
            <a:miter lim="800000"/>
            <a:headEnd type="none" w="sm" len="sm"/>
            <a:tailEnd type="none" w="sm" len="sm"/>
          </a:ln>
        </p:spPr>
      </p:cxnSp>
      <p:sp>
        <p:nvSpPr>
          <p:cNvPr id="105" name="Google Shape;105;p46"/>
          <p:cNvSpPr>
            <a:spLocks noGrp="1"/>
          </p:cNvSpPr>
          <p:nvPr>
            <p:ph type="pic" idx="2"/>
          </p:nvPr>
        </p:nvSpPr>
        <p:spPr>
          <a:xfrm>
            <a:off x="4941550" y="304800"/>
            <a:ext cx="3882000" cy="48426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slide w/img: Lagunita">
  <p:cSld name="Data slide_1_1_1_1">
    <p:spTree>
      <p:nvGrpSpPr>
        <p:cNvPr id="1" name="Shape 106"/>
        <p:cNvGrpSpPr/>
        <p:nvPr/>
      </p:nvGrpSpPr>
      <p:grpSpPr>
        <a:xfrm>
          <a:off x="0" y="0"/>
          <a:ext cx="0" cy="0"/>
          <a:chOff x="0" y="0"/>
          <a:chExt cx="0" cy="0"/>
        </a:xfrm>
      </p:grpSpPr>
      <p:sp>
        <p:nvSpPr>
          <p:cNvPr id="107" name="Google Shape;107;p47"/>
          <p:cNvSpPr/>
          <p:nvPr/>
        </p:nvSpPr>
        <p:spPr>
          <a:xfrm>
            <a:off x="4572000" y="0"/>
            <a:ext cx="4572000" cy="571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7"/>
          <p:cNvSpPr txBox="1">
            <a:spLocks noGrp="1"/>
          </p:cNvSpPr>
          <p:nvPr>
            <p:ph type="title"/>
          </p:nvPr>
        </p:nvSpPr>
        <p:spPr>
          <a:xfrm>
            <a:off x="320040" y="304271"/>
            <a:ext cx="40233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7"/>
          <p:cNvSpPr txBox="1">
            <a:spLocks noGrp="1"/>
          </p:cNvSpPr>
          <p:nvPr>
            <p:ph type="body" idx="1"/>
          </p:nvPr>
        </p:nvSpPr>
        <p:spPr>
          <a:xfrm>
            <a:off x="320038" y="1368690"/>
            <a:ext cx="4023300" cy="3778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110" name="Google Shape;110;p47"/>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1" name="Google Shape;111;p47"/>
          <p:cNvCxnSpPr/>
          <p:nvPr/>
        </p:nvCxnSpPr>
        <p:spPr>
          <a:xfrm>
            <a:off x="320040" y="5296959"/>
            <a:ext cx="8503800" cy="0"/>
          </a:xfrm>
          <a:prstGeom prst="straightConnector1">
            <a:avLst/>
          </a:prstGeom>
          <a:noFill/>
          <a:ln w="9525" cap="flat" cmpd="sng">
            <a:solidFill>
              <a:srgbClr val="7F7F7F"/>
            </a:solidFill>
            <a:prstDash val="solid"/>
            <a:miter lim="800000"/>
            <a:headEnd type="none" w="sm" len="sm"/>
            <a:tailEnd type="none" w="sm" len="sm"/>
          </a:ln>
        </p:spPr>
      </p:cxnSp>
      <p:sp>
        <p:nvSpPr>
          <p:cNvPr id="112" name="Google Shape;112;p47"/>
          <p:cNvSpPr>
            <a:spLocks noGrp="1"/>
          </p:cNvSpPr>
          <p:nvPr>
            <p:ph type="pic" idx="2"/>
          </p:nvPr>
        </p:nvSpPr>
        <p:spPr>
          <a:xfrm>
            <a:off x="4941550" y="304800"/>
            <a:ext cx="3882000" cy="48426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plit slide w/img: Poppy">
  <p:cSld name="Data slide_1_1_1_1_1">
    <p:spTree>
      <p:nvGrpSpPr>
        <p:cNvPr id="1" name="Shape 113"/>
        <p:cNvGrpSpPr/>
        <p:nvPr/>
      </p:nvGrpSpPr>
      <p:grpSpPr>
        <a:xfrm>
          <a:off x="0" y="0"/>
          <a:ext cx="0" cy="0"/>
          <a:chOff x="0" y="0"/>
          <a:chExt cx="0" cy="0"/>
        </a:xfrm>
      </p:grpSpPr>
      <p:sp>
        <p:nvSpPr>
          <p:cNvPr id="114" name="Google Shape;114;p48"/>
          <p:cNvSpPr/>
          <p:nvPr/>
        </p:nvSpPr>
        <p:spPr>
          <a:xfrm>
            <a:off x="4572000" y="0"/>
            <a:ext cx="4572000" cy="5715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48"/>
          <p:cNvSpPr txBox="1">
            <a:spLocks noGrp="1"/>
          </p:cNvSpPr>
          <p:nvPr>
            <p:ph type="title"/>
          </p:nvPr>
        </p:nvSpPr>
        <p:spPr>
          <a:xfrm>
            <a:off x="320040" y="304271"/>
            <a:ext cx="40233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8"/>
          <p:cNvSpPr txBox="1">
            <a:spLocks noGrp="1"/>
          </p:cNvSpPr>
          <p:nvPr>
            <p:ph type="body" idx="1"/>
          </p:nvPr>
        </p:nvSpPr>
        <p:spPr>
          <a:xfrm>
            <a:off x="320038" y="1368690"/>
            <a:ext cx="4023300" cy="3778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117" name="Google Shape;117;p48"/>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8" name="Google Shape;118;p48"/>
          <p:cNvCxnSpPr/>
          <p:nvPr/>
        </p:nvCxnSpPr>
        <p:spPr>
          <a:xfrm>
            <a:off x="320040" y="5296959"/>
            <a:ext cx="8503800" cy="0"/>
          </a:xfrm>
          <a:prstGeom prst="straightConnector1">
            <a:avLst/>
          </a:prstGeom>
          <a:noFill/>
          <a:ln w="9525" cap="flat" cmpd="sng">
            <a:solidFill>
              <a:srgbClr val="7F7F7F"/>
            </a:solidFill>
            <a:prstDash val="solid"/>
            <a:miter lim="800000"/>
            <a:headEnd type="none" w="sm" len="sm"/>
            <a:tailEnd type="none" w="sm" len="sm"/>
          </a:ln>
        </p:spPr>
      </p:cxnSp>
      <p:sp>
        <p:nvSpPr>
          <p:cNvPr id="119" name="Google Shape;119;p48"/>
          <p:cNvSpPr>
            <a:spLocks noGrp="1"/>
          </p:cNvSpPr>
          <p:nvPr>
            <p:ph type="pic" idx="2"/>
          </p:nvPr>
        </p:nvSpPr>
        <p:spPr>
          <a:xfrm>
            <a:off x="4941550" y="304800"/>
            <a:ext cx="3882000" cy="48426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accent5"/>
        </a:solidFill>
        <a:effectLst/>
      </p:bgPr>
    </p:bg>
    <p:spTree>
      <p:nvGrpSpPr>
        <p:cNvPr id="1" name="Shape 18"/>
        <p:cNvGrpSpPr/>
        <p:nvPr/>
      </p:nvGrpSpPr>
      <p:grpSpPr>
        <a:xfrm>
          <a:off x="0" y="0"/>
          <a:ext cx="0" cy="0"/>
          <a:chOff x="0" y="0"/>
          <a:chExt cx="0" cy="0"/>
        </a:xfrm>
      </p:grpSpPr>
      <p:sp>
        <p:nvSpPr>
          <p:cNvPr id="19" name="Google Shape;19;p18"/>
          <p:cNvSpPr txBox="1">
            <a:spLocks noGrp="1"/>
          </p:cNvSpPr>
          <p:nvPr>
            <p:ph type="body" idx="1"/>
          </p:nvPr>
        </p:nvSpPr>
        <p:spPr>
          <a:xfrm>
            <a:off x="514350" y="3131354"/>
            <a:ext cx="7530300" cy="685000"/>
          </a:xfrm>
          <a:prstGeom prst="rect">
            <a:avLst/>
          </a:prstGeom>
          <a:noFill/>
          <a:ln>
            <a:noFill/>
          </a:ln>
        </p:spPr>
        <p:txBody>
          <a:bodyPr spcFirstLastPara="1" wrap="square" lIns="71100" tIns="35550" rIns="71100" bIns="35550" anchor="t" anchorCtr="0">
            <a:noAutofit/>
          </a:bodyPr>
          <a:lstStyle>
            <a:lvl1pPr marL="457200" marR="0" lvl="0" indent="-228600" algn="l">
              <a:lnSpc>
                <a:spcPct val="100000"/>
              </a:lnSpc>
              <a:spcBef>
                <a:spcPts val="9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228600" algn="l">
              <a:lnSpc>
                <a:spcPct val="90000"/>
              </a:lnSpc>
              <a:spcBef>
                <a:spcPts val="400"/>
              </a:spcBef>
              <a:spcAft>
                <a:spcPts val="0"/>
              </a:spcAft>
              <a:buClr>
                <a:schemeClr val="lt1"/>
              </a:buClr>
              <a:buSzPts val="1900"/>
              <a:buFont typeface="Arial"/>
              <a:buNone/>
              <a:defRPr sz="1900" b="0" i="0" u="none" strike="noStrike" cap="none">
                <a:solidFill>
                  <a:schemeClr val="lt1"/>
                </a:solidFill>
                <a:latin typeface="Arial"/>
                <a:ea typeface="Arial"/>
                <a:cs typeface="Arial"/>
                <a:sym typeface="Arial"/>
              </a:defRPr>
            </a:lvl2pPr>
            <a:lvl3pPr marL="1371600" marR="0" lvl="2" indent="-228600" algn="l">
              <a:lnSpc>
                <a:spcPct val="90000"/>
              </a:lnSpc>
              <a:spcBef>
                <a:spcPts val="4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90000"/>
              </a:lnSpc>
              <a:spcBef>
                <a:spcPts val="4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a:lnSpc>
                <a:spcPct val="90000"/>
              </a:lnSpc>
              <a:spcBef>
                <a:spcPts val="4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ivider - Thank You: Plum">
  <p:cSld name="Divider - Thank You">
    <p:bg>
      <p:bgPr>
        <a:solidFill>
          <a:schemeClr val="accent3"/>
        </a:solidFill>
        <a:effectLst/>
      </p:bgPr>
    </p:bg>
    <p:spTree>
      <p:nvGrpSpPr>
        <p:cNvPr id="1" name="Shape 120"/>
        <p:cNvGrpSpPr/>
        <p:nvPr/>
      </p:nvGrpSpPr>
      <p:grpSpPr>
        <a:xfrm>
          <a:off x="0" y="0"/>
          <a:ext cx="0" cy="0"/>
          <a:chOff x="0" y="0"/>
          <a:chExt cx="0" cy="0"/>
        </a:xfrm>
      </p:grpSpPr>
      <p:pic>
        <p:nvPicPr>
          <p:cNvPr id="121" name="Google Shape;121;p49" descr="Background pattern&#10;&#10;Description automatically generated"/>
          <p:cNvPicPr preferRelativeResize="0"/>
          <p:nvPr/>
        </p:nvPicPr>
        <p:blipFill rotWithShape="1">
          <a:blip r:embed="rId2">
            <a:alphaModFix amt="70000"/>
          </a:blip>
          <a:srcRect/>
          <a:stretch/>
        </p:blipFill>
        <p:spPr>
          <a:xfrm>
            <a:off x="0" y="0"/>
            <a:ext cx="3215261" cy="5715000"/>
          </a:xfrm>
          <a:prstGeom prst="rect">
            <a:avLst/>
          </a:prstGeom>
          <a:noFill/>
          <a:ln>
            <a:noFill/>
          </a:ln>
        </p:spPr>
      </p:pic>
      <p:sp>
        <p:nvSpPr>
          <p:cNvPr id="122" name="Google Shape;122;p49"/>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49"/>
          <p:cNvSpPr txBox="1">
            <a:spLocks noGrp="1"/>
          </p:cNvSpPr>
          <p:nvPr>
            <p:ph type="ctrTitle"/>
          </p:nvPr>
        </p:nvSpPr>
        <p:spPr>
          <a:xfrm>
            <a:off x="1363132" y="3298709"/>
            <a:ext cx="7479900" cy="1845000"/>
          </a:xfrm>
          <a:prstGeom prst="rect">
            <a:avLst/>
          </a:prstGeom>
          <a:noFill/>
          <a:ln>
            <a:noFill/>
          </a:ln>
        </p:spPr>
        <p:txBody>
          <a:bodyPr spcFirstLastPara="1" wrap="square" lIns="0" tIns="45700" rIns="0" bIns="45700" anchor="b" anchorCtr="0">
            <a:normAutofit/>
          </a:bodyPr>
          <a:lstStyle>
            <a:lvl1pPr lvl="0" algn="r">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 name="Google Shape;124;p49"/>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Divider - Thank You: Lagunita">
  <p:cSld name="Divider - Thank You_1">
    <p:bg>
      <p:bgPr>
        <a:solidFill>
          <a:schemeClr val="accent1"/>
        </a:solidFill>
        <a:effectLst/>
      </p:bgPr>
    </p:bg>
    <p:spTree>
      <p:nvGrpSpPr>
        <p:cNvPr id="1" name="Shape 125"/>
        <p:cNvGrpSpPr/>
        <p:nvPr/>
      </p:nvGrpSpPr>
      <p:grpSpPr>
        <a:xfrm>
          <a:off x="0" y="0"/>
          <a:ext cx="0" cy="0"/>
          <a:chOff x="0" y="0"/>
          <a:chExt cx="0" cy="0"/>
        </a:xfrm>
      </p:grpSpPr>
      <p:pic>
        <p:nvPicPr>
          <p:cNvPr id="126" name="Google Shape;126;p50" descr="Background pattern&#10;&#10;Description automatically generated"/>
          <p:cNvPicPr preferRelativeResize="0"/>
          <p:nvPr/>
        </p:nvPicPr>
        <p:blipFill rotWithShape="1">
          <a:blip r:embed="rId2">
            <a:alphaModFix amt="70000"/>
          </a:blip>
          <a:srcRect/>
          <a:stretch/>
        </p:blipFill>
        <p:spPr>
          <a:xfrm>
            <a:off x="0" y="0"/>
            <a:ext cx="3215261" cy="5715000"/>
          </a:xfrm>
          <a:prstGeom prst="rect">
            <a:avLst/>
          </a:prstGeom>
          <a:noFill/>
          <a:ln>
            <a:noFill/>
          </a:ln>
        </p:spPr>
      </p:pic>
      <p:sp>
        <p:nvSpPr>
          <p:cNvPr id="127" name="Google Shape;127;p50"/>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50"/>
          <p:cNvSpPr txBox="1">
            <a:spLocks noGrp="1"/>
          </p:cNvSpPr>
          <p:nvPr>
            <p:ph type="ctrTitle"/>
          </p:nvPr>
        </p:nvSpPr>
        <p:spPr>
          <a:xfrm>
            <a:off x="1363132" y="3298709"/>
            <a:ext cx="7479900" cy="1845000"/>
          </a:xfrm>
          <a:prstGeom prst="rect">
            <a:avLst/>
          </a:prstGeom>
          <a:noFill/>
          <a:ln>
            <a:noFill/>
          </a:ln>
        </p:spPr>
        <p:txBody>
          <a:bodyPr spcFirstLastPara="1" wrap="square" lIns="0" tIns="45700" rIns="0" bIns="45700" anchor="b" anchorCtr="0">
            <a:normAutofit/>
          </a:bodyPr>
          <a:lstStyle>
            <a:lvl1pPr lvl="0" algn="r">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 name="Google Shape;129;p50"/>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Divider - Thank You: Palo Verde">
  <p:cSld name="Divider - Thank You_1_1">
    <p:bg>
      <p:bgPr>
        <a:solidFill>
          <a:schemeClr val="accent4"/>
        </a:solidFill>
        <a:effectLst/>
      </p:bgPr>
    </p:bg>
    <p:spTree>
      <p:nvGrpSpPr>
        <p:cNvPr id="1" name="Shape 130"/>
        <p:cNvGrpSpPr/>
        <p:nvPr/>
      </p:nvGrpSpPr>
      <p:grpSpPr>
        <a:xfrm>
          <a:off x="0" y="0"/>
          <a:ext cx="0" cy="0"/>
          <a:chOff x="0" y="0"/>
          <a:chExt cx="0" cy="0"/>
        </a:xfrm>
      </p:grpSpPr>
      <p:pic>
        <p:nvPicPr>
          <p:cNvPr id="131" name="Google Shape;131;p51" descr="Background pattern&#10;&#10;Description automatically generated"/>
          <p:cNvPicPr preferRelativeResize="0"/>
          <p:nvPr/>
        </p:nvPicPr>
        <p:blipFill rotWithShape="1">
          <a:blip r:embed="rId2">
            <a:alphaModFix amt="70000"/>
          </a:blip>
          <a:srcRect/>
          <a:stretch/>
        </p:blipFill>
        <p:spPr>
          <a:xfrm>
            <a:off x="0" y="0"/>
            <a:ext cx="3215261" cy="5715000"/>
          </a:xfrm>
          <a:prstGeom prst="rect">
            <a:avLst/>
          </a:prstGeom>
          <a:noFill/>
          <a:ln>
            <a:noFill/>
          </a:ln>
        </p:spPr>
      </p:pic>
      <p:sp>
        <p:nvSpPr>
          <p:cNvPr id="132" name="Google Shape;132;p51"/>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51"/>
          <p:cNvSpPr txBox="1">
            <a:spLocks noGrp="1"/>
          </p:cNvSpPr>
          <p:nvPr>
            <p:ph type="ctrTitle"/>
          </p:nvPr>
        </p:nvSpPr>
        <p:spPr>
          <a:xfrm>
            <a:off x="1363132" y="3298709"/>
            <a:ext cx="7479900" cy="1845000"/>
          </a:xfrm>
          <a:prstGeom prst="rect">
            <a:avLst/>
          </a:prstGeom>
          <a:noFill/>
          <a:ln>
            <a:noFill/>
          </a:ln>
        </p:spPr>
        <p:txBody>
          <a:bodyPr spcFirstLastPara="1" wrap="square" lIns="0" tIns="45700" rIns="0" bIns="45700" anchor="b" anchorCtr="0">
            <a:normAutofit/>
          </a:bodyPr>
          <a:lstStyle>
            <a:lvl1pPr lvl="0" algn="r">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 name="Google Shape;134;p51"/>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Divider - Thank You: Poppy">
  <p:cSld name="Divider - Thank You_1_1_1">
    <p:bg>
      <p:bgPr>
        <a:solidFill>
          <a:schemeClr val="accent5"/>
        </a:solidFill>
        <a:effectLst/>
      </p:bgPr>
    </p:bg>
    <p:spTree>
      <p:nvGrpSpPr>
        <p:cNvPr id="1" name="Shape 135"/>
        <p:cNvGrpSpPr/>
        <p:nvPr/>
      </p:nvGrpSpPr>
      <p:grpSpPr>
        <a:xfrm>
          <a:off x="0" y="0"/>
          <a:ext cx="0" cy="0"/>
          <a:chOff x="0" y="0"/>
          <a:chExt cx="0" cy="0"/>
        </a:xfrm>
      </p:grpSpPr>
      <p:pic>
        <p:nvPicPr>
          <p:cNvPr id="136" name="Google Shape;136;p52" descr="Background pattern&#10;&#10;Description automatically generated"/>
          <p:cNvPicPr preferRelativeResize="0"/>
          <p:nvPr/>
        </p:nvPicPr>
        <p:blipFill rotWithShape="1">
          <a:blip r:embed="rId2">
            <a:alphaModFix amt="70000"/>
          </a:blip>
          <a:srcRect/>
          <a:stretch/>
        </p:blipFill>
        <p:spPr>
          <a:xfrm>
            <a:off x="0" y="0"/>
            <a:ext cx="3215261" cy="5715000"/>
          </a:xfrm>
          <a:prstGeom prst="rect">
            <a:avLst/>
          </a:prstGeom>
          <a:noFill/>
          <a:ln>
            <a:noFill/>
          </a:ln>
        </p:spPr>
      </p:pic>
      <p:sp>
        <p:nvSpPr>
          <p:cNvPr id="137" name="Google Shape;137;p52"/>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52"/>
          <p:cNvSpPr txBox="1">
            <a:spLocks noGrp="1"/>
          </p:cNvSpPr>
          <p:nvPr>
            <p:ph type="ctrTitle"/>
          </p:nvPr>
        </p:nvSpPr>
        <p:spPr>
          <a:xfrm>
            <a:off x="1363132" y="3298709"/>
            <a:ext cx="7479900" cy="1845000"/>
          </a:xfrm>
          <a:prstGeom prst="rect">
            <a:avLst/>
          </a:prstGeom>
          <a:noFill/>
          <a:ln>
            <a:noFill/>
          </a:ln>
        </p:spPr>
        <p:txBody>
          <a:bodyPr spcFirstLastPara="1" wrap="square" lIns="0" tIns="45700" rIns="0" bIns="45700" anchor="b" anchorCtr="0">
            <a:normAutofit/>
          </a:bodyPr>
          <a:lstStyle>
            <a:lvl1pPr lvl="0" algn="r">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9" name="Google Shape;139;p52"/>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w/image: Plum">
  <p:cSld name="Title Slide w/image">
    <p:bg>
      <p:bgPr>
        <a:solidFill>
          <a:schemeClr val="accent3"/>
        </a:solidFill>
        <a:effectLst/>
      </p:bgPr>
    </p:bg>
    <p:spTree>
      <p:nvGrpSpPr>
        <p:cNvPr id="1" name="Shape 140"/>
        <p:cNvGrpSpPr/>
        <p:nvPr/>
      </p:nvGrpSpPr>
      <p:grpSpPr>
        <a:xfrm>
          <a:off x="0" y="0"/>
          <a:ext cx="0" cy="0"/>
          <a:chOff x="0" y="0"/>
          <a:chExt cx="0" cy="0"/>
        </a:xfrm>
      </p:grpSpPr>
      <p:pic>
        <p:nvPicPr>
          <p:cNvPr id="141" name="Google Shape;141;p53"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
        <p:nvSpPr>
          <p:cNvPr id="142" name="Google Shape;142;p53"/>
          <p:cNvSpPr txBox="1">
            <a:spLocks noGrp="1"/>
          </p:cNvSpPr>
          <p:nvPr>
            <p:ph type="ctrTitle"/>
          </p:nvPr>
        </p:nvSpPr>
        <p:spPr>
          <a:xfrm>
            <a:off x="5025813" y="484442"/>
            <a:ext cx="3931800" cy="32883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3"/>
          <p:cNvSpPr txBox="1">
            <a:spLocks noGrp="1"/>
          </p:cNvSpPr>
          <p:nvPr>
            <p:ph type="subTitle" idx="1"/>
          </p:nvPr>
        </p:nvSpPr>
        <p:spPr>
          <a:xfrm>
            <a:off x="5025813" y="3854026"/>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4" name="Google Shape;144;p53"/>
          <p:cNvSpPr>
            <a:spLocks noGrp="1"/>
          </p:cNvSpPr>
          <p:nvPr>
            <p:ph type="pic" idx="2"/>
          </p:nvPr>
        </p:nvSpPr>
        <p:spPr>
          <a:xfrm>
            <a:off x="325437" y="484443"/>
            <a:ext cx="4568400" cy="4568400"/>
          </a:xfrm>
          <a:prstGeom prst="rect">
            <a:avLst/>
          </a:prstGeom>
          <a:solidFill>
            <a:schemeClr val="lt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w/image: Lagunita">
  <p:cSld name="Title Slide w/image_2">
    <p:bg>
      <p:bgPr>
        <a:solidFill>
          <a:schemeClr val="accent1"/>
        </a:solidFill>
        <a:effectLst/>
      </p:bgPr>
    </p:bg>
    <p:spTree>
      <p:nvGrpSpPr>
        <p:cNvPr id="1" name="Shape 145"/>
        <p:cNvGrpSpPr/>
        <p:nvPr/>
      </p:nvGrpSpPr>
      <p:grpSpPr>
        <a:xfrm>
          <a:off x="0" y="0"/>
          <a:ext cx="0" cy="0"/>
          <a:chOff x="0" y="0"/>
          <a:chExt cx="0" cy="0"/>
        </a:xfrm>
      </p:grpSpPr>
      <p:pic>
        <p:nvPicPr>
          <p:cNvPr id="146" name="Google Shape;146;p54"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
        <p:nvSpPr>
          <p:cNvPr id="147" name="Google Shape;147;p54"/>
          <p:cNvSpPr txBox="1">
            <a:spLocks noGrp="1"/>
          </p:cNvSpPr>
          <p:nvPr>
            <p:ph type="ctrTitle"/>
          </p:nvPr>
        </p:nvSpPr>
        <p:spPr>
          <a:xfrm>
            <a:off x="5025813" y="484442"/>
            <a:ext cx="3931800" cy="32883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4"/>
          <p:cNvSpPr txBox="1">
            <a:spLocks noGrp="1"/>
          </p:cNvSpPr>
          <p:nvPr>
            <p:ph type="subTitle" idx="1"/>
          </p:nvPr>
        </p:nvSpPr>
        <p:spPr>
          <a:xfrm>
            <a:off x="5025813" y="3854026"/>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9" name="Google Shape;149;p54"/>
          <p:cNvSpPr>
            <a:spLocks noGrp="1"/>
          </p:cNvSpPr>
          <p:nvPr>
            <p:ph type="pic" idx="2"/>
          </p:nvPr>
        </p:nvSpPr>
        <p:spPr>
          <a:xfrm>
            <a:off x="325437" y="484443"/>
            <a:ext cx="4568400" cy="4568400"/>
          </a:xfrm>
          <a:prstGeom prst="rect">
            <a:avLst/>
          </a:prstGeom>
          <a:solidFill>
            <a:schemeClr val="lt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w/image: Palo Verde">
  <p:cSld name="Title Slide w/image_2_1">
    <p:bg>
      <p:bgPr>
        <a:solidFill>
          <a:schemeClr val="accent4"/>
        </a:solidFill>
        <a:effectLst/>
      </p:bgPr>
    </p:bg>
    <p:spTree>
      <p:nvGrpSpPr>
        <p:cNvPr id="1" name="Shape 150"/>
        <p:cNvGrpSpPr/>
        <p:nvPr/>
      </p:nvGrpSpPr>
      <p:grpSpPr>
        <a:xfrm>
          <a:off x="0" y="0"/>
          <a:ext cx="0" cy="0"/>
          <a:chOff x="0" y="0"/>
          <a:chExt cx="0" cy="0"/>
        </a:xfrm>
      </p:grpSpPr>
      <p:pic>
        <p:nvPicPr>
          <p:cNvPr id="151" name="Google Shape;151;p55"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
        <p:nvSpPr>
          <p:cNvPr id="152" name="Google Shape;152;p55"/>
          <p:cNvSpPr txBox="1">
            <a:spLocks noGrp="1"/>
          </p:cNvSpPr>
          <p:nvPr>
            <p:ph type="ctrTitle"/>
          </p:nvPr>
        </p:nvSpPr>
        <p:spPr>
          <a:xfrm>
            <a:off x="5025813" y="484442"/>
            <a:ext cx="3931800" cy="32883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55"/>
          <p:cNvSpPr txBox="1">
            <a:spLocks noGrp="1"/>
          </p:cNvSpPr>
          <p:nvPr>
            <p:ph type="subTitle" idx="1"/>
          </p:nvPr>
        </p:nvSpPr>
        <p:spPr>
          <a:xfrm>
            <a:off x="5025813" y="3854026"/>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54" name="Google Shape;154;p55"/>
          <p:cNvSpPr>
            <a:spLocks noGrp="1"/>
          </p:cNvSpPr>
          <p:nvPr>
            <p:ph type="pic" idx="2"/>
          </p:nvPr>
        </p:nvSpPr>
        <p:spPr>
          <a:xfrm>
            <a:off x="325437" y="484443"/>
            <a:ext cx="4568400" cy="4568400"/>
          </a:xfrm>
          <a:prstGeom prst="rect">
            <a:avLst/>
          </a:prstGeom>
          <a:solidFill>
            <a:schemeClr val="lt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w/image: Poppy">
  <p:cSld name="Title Slide w/image_1">
    <p:bg>
      <p:bgPr>
        <a:solidFill>
          <a:schemeClr val="accent5"/>
        </a:solidFill>
        <a:effectLst/>
      </p:bgPr>
    </p:bg>
    <p:spTree>
      <p:nvGrpSpPr>
        <p:cNvPr id="1" name="Shape 155"/>
        <p:cNvGrpSpPr/>
        <p:nvPr/>
      </p:nvGrpSpPr>
      <p:grpSpPr>
        <a:xfrm>
          <a:off x="0" y="0"/>
          <a:ext cx="0" cy="0"/>
          <a:chOff x="0" y="0"/>
          <a:chExt cx="0" cy="0"/>
        </a:xfrm>
      </p:grpSpPr>
      <p:pic>
        <p:nvPicPr>
          <p:cNvPr id="156" name="Google Shape;156;p56"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
        <p:nvSpPr>
          <p:cNvPr id="157" name="Google Shape;157;p56"/>
          <p:cNvSpPr txBox="1">
            <a:spLocks noGrp="1"/>
          </p:cNvSpPr>
          <p:nvPr>
            <p:ph type="ctrTitle"/>
          </p:nvPr>
        </p:nvSpPr>
        <p:spPr>
          <a:xfrm>
            <a:off x="5025813" y="484442"/>
            <a:ext cx="3931800" cy="32883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56"/>
          <p:cNvSpPr txBox="1">
            <a:spLocks noGrp="1"/>
          </p:cNvSpPr>
          <p:nvPr>
            <p:ph type="subTitle" idx="1"/>
          </p:nvPr>
        </p:nvSpPr>
        <p:spPr>
          <a:xfrm>
            <a:off x="5025813" y="3854026"/>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59" name="Google Shape;159;p56"/>
          <p:cNvSpPr>
            <a:spLocks noGrp="1"/>
          </p:cNvSpPr>
          <p:nvPr>
            <p:ph type="pic" idx="2"/>
          </p:nvPr>
        </p:nvSpPr>
        <p:spPr>
          <a:xfrm>
            <a:off x="325437" y="484443"/>
            <a:ext cx="4568400" cy="4568400"/>
          </a:xfrm>
          <a:prstGeom prst="rect">
            <a:avLst/>
          </a:prstGeom>
          <a:solidFill>
            <a:schemeClr val="lt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w/txt &amp; graphic elements: Plum">
  <p:cSld name="Title Slide w/txt &amp; graphic elements">
    <p:bg>
      <p:bgPr>
        <a:solidFill>
          <a:schemeClr val="lt1"/>
        </a:solidFill>
        <a:effectLst/>
      </p:bgPr>
    </p:bg>
    <p:spTree>
      <p:nvGrpSpPr>
        <p:cNvPr id="1" name="Shape 160"/>
        <p:cNvGrpSpPr/>
        <p:nvPr/>
      </p:nvGrpSpPr>
      <p:grpSpPr>
        <a:xfrm>
          <a:off x="0" y="0"/>
          <a:ext cx="0" cy="0"/>
          <a:chOff x="0" y="0"/>
          <a:chExt cx="0" cy="0"/>
        </a:xfrm>
      </p:grpSpPr>
      <p:pic>
        <p:nvPicPr>
          <p:cNvPr id="161" name="Google Shape;161;p57"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62" name="Google Shape;162;p57"/>
          <p:cNvPicPr preferRelativeResize="0"/>
          <p:nvPr/>
        </p:nvPicPr>
        <p:blipFill rotWithShape="1">
          <a:blip r:embed="rId3">
            <a:alphaModFix/>
          </a:blip>
          <a:srcRect/>
          <a:stretch/>
        </p:blipFill>
        <p:spPr>
          <a:xfrm>
            <a:off x="7357532" y="5383110"/>
            <a:ext cx="1600200" cy="192741"/>
          </a:xfrm>
          <a:prstGeom prst="rect">
            <a:avLst/>
          </a:prstGeom>
          <a:noFill/>
          <a:ln>
            <a:noFill/>
          </a:ln>
        </p:spPr>
      </p:pic>
      <p:sp>
        <p:nvSpPr>
          <p:cNvPr id="163" name="Google Shape;163;p57"/>
          <p:cNvSpPr txBox="1">
            <a:spLocks noGrp="1"/>
          </p:cNvSpPr>
          <p:nvPr>
            <p:ph type="ctrTitle"/>
          </p:nvPr>
        </p:nvSpPr>
        <p:spPr>
          <a:xfrm>
            <a:off x="3661025" y="972100"/>
            <a:ext cx="4650900" cy="18450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SzPts val="4500"/>
              <a:buFont typeface="Georgia"/>
              <a:buNone/>
              <a:defRPr sz="4500"/>
            </a:lvl1pPr>
            <a:lvl2pPr lvl="1" algn="l">
              <a:lnSpc>
                <a:spcPct val="100000"/>
              </a:lnSpc>
              <a:spcBef>
                <a:spcPts val="0"/>
              </a:spcBef>
              <a:spcAft>
                <a:spcPts val="0"/>
              </a:spcAft>
              <a:buClr>
                <a:schemeClr val="dk2"/>
              </a:buClr>
              <a:buSzPts val="1400"/>
              <a:buNone/>
              <a:defRPr>
                <a:solidFill>
                  <a:schemeClr val="dk2"/>
                </a:solidFill>
              </a:defRPr>
            </a:lvl2pPr>
            <a:lvl3pPr lvl="2" algn="l">
              <a:lnSpc>
                <a:spcPct val="100000"/>
              </a:lnSpc>
              <a:spcBef>
                <a:spcPts val="0"/>
              </a:spcBef>
              <a:spcAft>
                <a:spcPts val="0"/>
              </a:spcAft>
              <a:buClr>
                <a:schemeClr val="dk2"/>
              </a:buClr>
              <a:buSzPts val="1400"/>
              <a:buNone/>
              <a:defRPr>
                <a:solidFill>
                  <a:schemeClr val="dk2"/>
                </a:solidFill>
              </a:defRPr>
            </a:lvl3pPr>
            <a:lvl4pPr lvl="3" algn="l">
              <a:lnSpc>
                <a:spcPct val="100000"/>
              </a:lnSpc>
              <a:spcBef>
                <a:spcPts val="0"/>
              </a:spcBef>
              <a:spcAft>
                <a:spcPts val="0"/>
              </a:spcAft>
              <a:buClr>
                <a:schemeClr val="dk2"/>
              </a:buClr>
              <a:buSzPts val="1400"/>
              <a:buNone/>
              <a:defRPr>
                <a:solidFill>
                  <a:schemeClr val="dk2"/>
                </a:solidFill>
              </a:defRPr>
            </a:lvl4pPr>
            <a:lvl5pPr lvl="4" algn="l">
              <a:lnSpc>
                <a:spcPct val="100000"/>
              </a:lnSpc>
              <a:spcBef>
                <a:spcPts val="0"/>
              </a:spcBef>
              <a:spcAft>
                <a:spcPts val="0"/>
              </a:spcAft>
              <a:buClr>
                <a:schemeClr val="dk2"/>
              </a:buClr>
              <a:buSzPts val="1400"/>
              <a:buNone/>
              <a:defRPr>
                <a:solidFill>
                  <a:schemeClr val="dk2"/>
                </a:solidFill>
              </a:defRPr>
            </a:lvl5pPr>
            <a:lvl6pPr lvl="5" algn="l">
              <a:lnSpc>
                <a:spcPct val="100000"/>
              </a:lnSpc>
              <a:spcBef>
                <a:spcPts val="0"/>
              </a:spcBef>
              <a:spcAft>
                <a:spcPts val="0"/>
              </a:spcAft>
              <a:buClr>
                <a:schemeClr val="dk2"/>
              </a:buClr>
              <a:buSzPts val="1400"/>
              <a:buNone/>
              <a:defRPr>
                <a:solidFill>
                  <a:schemeClr val="dk2"/>
                </a:solidFill>
              </a:defRPr>
            </a:lvl6pPr>
            <a:lvl7pPr lvl="6" algn="l">
              <a:lnSpc>
                <a:spcPct val="100000"/>
              </a:lnSpc>
              <a:spcBef>
                <a:spcPts val="0"/>
              </a:spcBef>
              <a:spcAft>
                <a:spcPts val="0"/>
              </a:spcAft>
              <a:buClr>
                <a:schemeClr val="dk2"/>
              </a:buClr>
              <a:buSzPts val="1400"/>
              <a:buNone/>
              <a:defRPr>
                <a:solidFill>
                  <a:schemeClr val="dk2"/>
                </a:solidFill>
              </a:defRPr>
            </a:lvl7pPr>
            <a:lvl8pPr lvl="7" algn="l">
              <a:lnSpc>
                <a:spcPct val="100000"/>
              </a:lnSpc>
              <a:spcBef>
                <a:spcPts val="0"/>
              </a:spcBef>
              <a:spcAft>
                <a:spcPts val="0"/>
              </a:spcAft>
              <a:buClr>
                <a:schemeClr val="dk2"/>
              </a:buClr>
              <a:buSzPts val="1400"/>
              <a:buNone/>
              <a:defRPr>
                <a:solidFill>
                  <a:schemeClr val="dk2"/>
                </a:solidFill>
              </a:defRPr>
            </a:lvl8pPr>
            <a:lvl9pPr lvl="8" algn="l">
              <a:lnSpc>
                <a:spcPct val="100000"/>
              </a:lnSpc>
              <a:spcBef>
                <a:spcPts val="0"/>
              </a:spcBef>
              <a:spcAft>
                <a:spcPts val="0"/>
              </a:spcAft>
              <a:buClr>
                <a:schemeClr val="dk2"/>
              </a:buClr>
              <a:buSzPts val="1400"/>
              <a:buNone/>
              <a:defRPr>
                <a:solidFill>
                  <a:schemeClr val="dk2"/>
                </a:solidFill>
              </a:defRPr>
            </a:lvl9pPr>
          </a:lstStyle>
          <a:p>
            <a:endParaRPr/>
          </a:p>
        </p:txBody>
      </p:sp>
      <p:sp>
        <p:nvSpPr>
          <p:cNvPr id="164" name="Google Shape;164;p57"/>
          <p:cNvSpPr txBox="1">
            <a:spLocks noGrp="1"/>
          </p:cNvSpPr>
          <p:nvPr>
            <p:ph type="subTitle" idx="1"/>
          </p:nvPr>
        </p:nvSpPr>
        <p:spPr>
          <a:xfrm>
            <a:off x="3661030" y="3359619"/>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dk2"/>
              </a:buClr>
              <a:buSzPts val="1800"/>
              <a:buNone/>
              <a:defRPr sz="1800">
                <a:solidFill>
                  <a:schemeClr val="dk2"/>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65" name="Google Shape;165;p57"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66" name="Google Shape;166;p57"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67" name="Google Shape;167;p57"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68" name="Google Shape;168;p57"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69" name="Google Shape;169;p57"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Slide w/txt &amp; graphic elements: Palo Alto">
  <p:cSld name="Title Slide w/txt &amp; graphic elements_1">
    <p:bg>
      <p:bgPr>
        <a:solidFill>
          <a:schemeClr val="lt1"/>
        </a:solidFill>
        <a:effectLst/>
      </p:bgPr>
    </p:bg>
    <p:spTree>
      <p:nvGrpSpPr>
        <p:cNvPr id="1" name="Shape 170"/>
        <p:cNvGrpSpPr/>
        <p:nvPr/>
      </p:nvGrpSpPr>
      <p:grpSpPr>
        <a:xfrm>
          <a:off x="0" y="0"/>
          <a:ext cx="0" cy="0"/>
          <a:chOff x="0" y="0"/>
          <a:chExt cx="0" cy="0"/>
        </a:xfrm>
      </p:grpSpPr>
      <p:pic>
        <p:nvPicPr>
          <p:cNvPr id="171" name="Google Shape;171;p58"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72" name="Google Shape;172;p58"/>
          <p:cNvPicPr preferRelativeResize="0"/>
          <p:nvPr/>
        </p:nvPicPr>
        <p:blipFill rotWithShape="1">
          <a:blip r:embed="rId3">
            <a:alphaModFix/>
          </a:blip>
          <a:srcRect/>
          <a:stretch/>
        </p:blipFill>
        <p:spPr>
          <a:xfrm>
            <a:off x="7357532" y="5383110"/>
            <a:ext cx="1600200" cy="192741"/>
          </a:xfrm>
          <a:prstGeom prst="rect">
            <a:avLst/>
          </a:prstGeom>
          <a:noFill/>
          <a:ln>
            <a:noFill/>
          </a:ln>
        </p:spPr>
      </p:pic>
      <p:sp>
        <p:nvSpPr>
          <p:cNvPr id="173" name="Google Shape;173;p58"/>
          <p:cNvSpPr txBox="1">
            <a:spLocks noGrp="1"/>
          </p:cNvSpPr>
          <p:nvPr>
            <p:ph type="ctrTitle"/>
          </p:nvPr>
        </p:nvSpPr>
        <p:spPr>
          <a:xfrm>
            <a:off x="3661025" y="972100"/>
            <a:ext cx="4650900" cy="18450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SzPts val="4500"/>
              <a:buFont typeface="Georgia"/>
              <a:buNone/>
              <a:defRPr sz="4500"/>
            </a:lvl1pPr>
            <a:lvl2pPr lvl="1" algn="l">
              <a:lnSpc>
                <a:spcPct val="100000"/>
              </a:lnSpc>
              <a:spcBef>
                <a:spcPts val="0"/>
              </a:spcBef>
              <a:spcAft>
                <a:spcPts val="0"/>
              </a:spcAft>
              <a:buClr>
                <a:schemeClr val="dk2"/>
              </a:buClr>
              <a:buSzPts val="1400"/>
              <a:buNone/>
              <a:defRPr>
                <a:solidFill>
                  <a:schemeClr val="dk2"/>
                </a:solidFill>
              </a:defRPr>
            </a:lvl2pPr>
            <a:lvl3pPr lvl="2" algn="l">
              <a:lnSpc>
                <a:spcPct val="100000"/>
              </a:lnSpc>
              <a:spcBef>
                <a:spcPts val="0"/>
              </a:spcBef>
              <a:spcAft>
                <a:spcPts val="0"/>
              </a:spcAft>
              <a:buClr>
                <a:schemeClr val="dk2"/>
              </a:buClr>
              <a:buSzPts val="1400"/>
              <a:buNone/>
              <a:defRPr>
                <a:solidFill>
                  <a:schemeClr val="dk2"/>
                </a:solidFill>
              </a:defRPr>
            </a:lvl3pPr>
            <a:lvl4pPr lvl="3" algn="l">
              <a:lnSpc>
                <a:spcPct val="100000"/>
              </a:lnSpc>
              <a:spcBef>
                <a:spcPts val="0"/>
              </a:spcBef>
              <a:spcAft>
                <a:spcPts val="0"/>
              </a:spcAft>
              <a:buClr>
                <a:schemeClr val="dk2"/>
              </a:buClr>
              <a:buSzPts val="1400"/>
              <a:buNone/>
              <a:defRPr>
                <a:solidFill>
                  <a:schemeClr val="dk2"/>
                </a:solidFill>
              </a:defRPr>
            </a:lvl4pPr>
            <a:lvl5pPr lvl="4" algn="l">
              <a:lnSpc>
                <a:spcPct val="100000"/>
              </a:lnSpc>
              <a:spcBef>
                <a:spcPts val="0"/>
              </a:spcBef>
              <a:spcAft>
                <a:spcPts val="0"/>
              </a:spcAft>
              <a:buClr>
                <a:schemeClr val="dk2"/>
              </a:buClr>
              <a:buSzPts val="1400"/>
              <a:buNone/>
              <a:defRPr>
                <a:solidFill>
                  <a:schemeClr val="dk2"/>
                </a:solidFill>
              </a:defRPr>
            </a:lvl5pPr>
            <a:lvl6pPr lvl="5" algn="l">
              <a:lnSpc>
                <a:spcPct val="100000"/>
              </a:lnSpc>
              <a:spcBef>
                <a:spcPts val="0"/>
              </a:spcBef>
              <a:spcAft>
                <a:spcPts val="0"/>
              </a:spcAft>
              <a:buClr>
                <a:schemeClr val="dk2"/>
              </a:buClr>
              <a:buSzPts val="1400"/>
              <a:buNone/>
              <a:defRPr>
                <a:solidFill>
                  <a:schemeClr val="dk2"/>
                </a:solidFill>
              </a:defRPr>
            </a:lvl6pPr>
            <a:lvl7pPr lvl="6" algn="l">
              <a:lnSpc>
                <a:spcPct val="100000"/>
              </a:lnSpc>
              <a:spcBef>
                <a:spcPts val="0"/>
              </a:spcBef>
              <a:spcAft>
                <a:spcPts val="0"/>
              </a:spcAft>
              <a:buClr>
                <a:schemeClr val="dk2"/>
              </a:buClr>
              <a:buSzPts val="1400"/>
              <a:buNone/>
              <a:defRPr>
                <a:solidFill>
                  <a:schemeClr val="dk2"/>
                </a:solidFill>
              </a:defRPr>
            </a:lvl7pPr>
            <a:lvl8pPr lvl="7" algn="l">
              <a:lnSpc>
                <a:spcPct val="100000"/>
              </a:lnSpc>
              <a:spcBef>
                <a:spcPts val="0"/>
              </a:spcBef>
              <a:spcAft>
                <a:spcPts val="0"/>
              </a:spcAft>
              <a:buClr>
                <a:schemeClr val="dk2"/>
              </a:buClr>
              <a:buSzPts val="1400"/>
              <a:buNone/>
              <a:defRPr>
                <a:solidFill>
                  <a:schemeClr val="dk2"/>
                </a:solidFill>
              </a:defRPr>
            </a:lvl8pPr>
            <a:lvl9pPr lvl="8" algn="l">
              <a:lnSpc>
                <a:spcPct val="100000"/>
              </a:lnSpc>
              <a:spcBef>
                <a:spcPts val="0"/>
              </a:spcBef>
              <a:spcAft>
                <a:spcPts val="0"/>
              </a:spcAft>
              <a:buClr>
                <a:schemeClr val="dk2"/>
              </a:buClr>
              <a:buSzPts val="1400"/>
              <a:buNone/>
              <a:defRPr>
                <a:solidFill>
                  <a:schemeClr val="dk2"/>
                </a:solidFill>
              </a:defRPr>
            </a:lvl9pPr>
          </a:lstStyle>
          <a:p>
            <a:endParaRPr/>
          </a:p>
        </p:txBody>
      </p:sp>
      <p:sp>
        <p:nvSpPr>
          <p:cNvPr id="174" name="Google Shape;174;p58"/>
          <p:cNvSpPr txBox="1">
            <a:spLocks noGrp="1"/>
          </p:cNvSpPr>
          <p:nvPr>
            <p:ph type="subTitle" idx="1"/>
          </p:nvPr>
        </p:nvSpPr>
        <p:spPr>
          <a:xfrm>
            <a:off x="3661030" y="3359619"/>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dk2"/>
              </a:buClr>
              <a:buSzPts val="1800"/>
              <a:buNone/>
              <a:defRPr sz="1800">
                <a:solidFill>
                  <a:schemeClr val="dk2"/>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75" name="Google Shape;175;p58"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76" name="Google Shape;176;p58"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77" name="Google Shape;177;p58"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78" name="Google Shape;178;p58"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Lagunita">
  <p:cSld name="Title Slide txt only_1">
    <p:bg>
      <p:bgPr>
        <a:solidFill>
          <a:schemeClr val="accent1"/>
        </a:solidFill>
        <a:effectLst/>
      </p:bgPr>
    </p:bg>
    <p:spTree>
      <p:nvGrpSpPr>
        <p:cNvPr id="1" name="Shape 20"/>
        <p:cNvGrpSpPr/>
        <p:nvPr/>
      </p:nvGrpSpPr>
      <p:grpSpPr>
        <a:xfrm>
          <a:off x="0" y="0"/>
          <a:ext cx="0" cy="0"/>
          <a:chOff x="0" y="0"/>
          <a:chExt cx="0" cy="0"/>
        </a:xfrm>
      </p:grpSpPr>
      <p:pic>
        <p:nvPicPr>
          <p:cNvPr id="21" name="Google Shape;21;p32"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
        <p:nvSpPr>
          <p:cNvPr id="22" name="Google Shape;22;p32"/>
          <p:cNvSpPr txBox="1">
            <a:spLocks noGrp="1"/>
          </p:cNvSpPr>
          <p:nvPr>
            <p:ph type="ctrTitle"/>
          </p:nvPr>
        </p:nvSpPr>
        <p:spPr>
          <a:xfrm>
            <a:off x="1363132" y="1955800"/>
            <a:ext cx="7479900" cy="1405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subTitle" idx="1"/>
          </p:nvPr>
        </p:nvSpPr>
        <p:spPr>
          <a:xfrm>
            <a:off x="3688080" y="3386669"/>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w/txt &amp; graphic elements: Poppy">
  <p:cSld name="Title Slide w/txt &amp; graphic elements_1_1">
    <p:bg>
      <p:bgPr>
        <a:solidFill>
          <a:schemeClr val="lt1"/>
        </a:solidFill>
        <a:effectLst/>
      </p:bgPr>
    </p:bg>
    <p:spTree>
      <p:nvGrpSpPr>
        <p:cNvPr id="1" name="Shape 179"/>
        <p:cNvGrpSpPr/>
        <p:nvPr/>
      </p:nvGrpSpPr>
      <p:grpSpPr>
        <a:xfrm>
          <a:off x="0" y="0"/>
          <a:ext cx="0" cy="0"/>
          <a:chOff x="0" y="0"/>
          <a:chExt cx="0" cy="0"/>
        </a:xfrm>
      </p:grpSpPr>
      <p:pic>
        <p:nvPicPr>
          <p:cNvPr id="180" name="Google Shape;180;p59"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81" name="Google Shape;181;p59"/>
          <p:cNvPicPr preferRelativeResize="0"/>
          <p:nvPr/>
        </p:nvPicPr>
        <p:blipFill rotWithShape="1">
          <a:blip r:embed="rId3">
            <a:alphaModFix/>
          </a:blip>
          <a:srcRect/>
          <a:stretch/>
        </p:blipFill>
        <p:spPr>
          <a:xfrm>
            <a:off x="7357532" y="5383110"/>
            <a:ext cx="1600200" cy="192741"/>
          </a:xfrm>
          <a:prstGeom prst="rect">
            <a:avLst/>
          </a:prstGeom>
          <a:noFill/>
          <a:ln>
            <a:noFill/>
          </a:ln>
        </p:spPr>
      </p:pic>
      <p:sp>
        <p:nvSpPr>
          <p:cNvPr id="182" name="Google Shape;182;p59"/>
          <p:cNvSpPr txBox="1">
            <a:spLocks noGrp="1"/>
          </p:cNvSpPr>
          <p:nvPr>
            <p:ph type="ctrTitle"/>
          </p:nvPr>
        </p:nvSpPr>
        <p:spPr>
          <a:xfrm>
            <a:off x="3661025" y="972100"/>
            <a:ext cx="4650900" cy="18450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SzPts val="4500"/>
              <a:buFont typeface="Georgia"/>
              <a:buNone/>
              <a:defRPr sz="4500"/>
            </a:lvl1pPr>
            <a:lvl2pPr lvl="1" algn="l">
              <a:lnSpc>
                <a:spcPct val="100000"/>
              </a:lnSpc>
              <a:spcBef>
                <a:spcPts val="0"/>
              </a:spcBef>
              <a:spcAft>
                <a:spcPts val="0"/>
              </a:spcAft>
              <a:buClr>
                <a:schemeClr val="dk2"/>
              </a:buClr>
              <a:buSzPts val="1400"/>
              <a:buNone/>
              <a:defRPr>
                <a:solidFill>
                  <a:schemeClr val="dk2"/>
                </a:solidFill>
              </a:defRPr>
            </a:lvl2pPr>
            <a:lvl3pPr lvl="2" algn="l">
              <a:lnSpc>
                <a:spcPct val="100000"/>
              </a:lnSpc>
              <a:spcBef>
                <a:spcPts val="0"/>
              </a:spcBef>
              <a:spcAft>
                <a:spcPts val="0"/>
              </a:spcAft>
              <a:buClr>
                <a:schemeClr val="dk2"/>
              </a:buClr>
              <a:buSzPts val="1400"/>
              <a:buNone/>
              <a:defRPr>
                <a:solidFill>
                  <a:schemeClr val="dk2"/>
                </a:solidFill>
              </a:defRPr>
            </a:lvl3pPr>
            <a:lvl4pPr lvl="3" algn="l">
              <a:lnSpc>
                <a:spcPct val="100000"/>
              </a:lnSpc>
              <a:spcBef>
                <a:spcPts val="0"/>
              </a:spcBef>
              <a:spcAft>
                <a:spcPts val="0"/>
              </a:spcAft>
              <a:buClr>
                <a:schemeClr val="dk2"/>
              </a:buClr>
              <a:buSzPts val="1400"/>
              <a:buNone/>
              <a:defRPr>
                <a:solidFill>
                  <a:schemeClr val="dk2"/>
                </a:solidFill>
              </a:defRPr>
            </a:lvl4pPr>
            <a:lvl5pPr lvl="4" algn="l">
              <a:lnSpc>
                <a:spcPct val="100000"/>
              </a:lnSpc>
              <a:spcBef>
                <a:spcPts val="0"/>
              </a:spcBef>
              <a:spcAft>
                <a:spcPts val="0"/>
              </a:spcAft>
              <a:buClr>
                <a:schemeClr val="dk2"/>
              </a:buClr>
              <a:buSzPts val="1400"/>
              <a:buNone/>
              <a:defRPr>
                <a:solidFill>
                  <a:schemeClr val="dk2"/>
                </a:solidFill>
              </a:defRPr>
            </a:lvl5pPr>
            <a:lvl6pPr lvl="5" algn="l">
              <a:lnSpc>
                <a:spcPct val="100000"/>
              </a:lnSpc>
              <a:spcBef>
                <a:spcPts val="0"/>
              </a:spcBef>
              <a:spcAft>
                <a:spcPts val="0"/>
              </a:spcAft>
              <a:buClr>
                <a:schemeClr val="dk2"/>
              </a:buClr>
              <a:buSzPts val="1400"/>
              <a:buNone/>
              <a:defRPr>
                <a:solidFill>
                  <a:schemeClr val="dk2"/>
                </a:solidFill>
              </a:defRPr>
            </a:lvl6pPr>
            <a:lvl7pPr lvl="6" algn="l">
              <a:lnSpc>
                <a:spcPct val="100000"/>
              </a:lnSpc>
              <a:spcBef>
                <a:spcPts val="0"/>
              </a:spcBef>
              <a:spcAft>
                <a:spcPts val="0"/>
              </a:spcAft>
              <a:buClr>
                <a:schemeClr val="dk2"/>
              </a:buClr>
              <a:buSzPts val="1400"/>
              <a:buNone/>
              <a:defRPr>
                <a:solidFill>
                  <a:schemeClr val="dk2"/>
                </a:solidFill>
              </a:defRPr>
            </a:lvl7pPr>
            <a:lvl8pPr lvl="7" algn="l">
              <a:lnSpc>
                <a:spcPct val="100000"/>
              </a:lnSpc>
              <a:spcBef>
                <a:spcPts val="0"/>
              </a:spcBef>
              <a:spcAft>
                <a:spcPts val="0"/>
              </a:spcAft>
              <a:buClr>
                <a:schemeClr val="dk2"/>
              </a:buClr>
              <a:buSzPts val="1400"/>
              <a:buNone/>
              <a:defRPr>
                <a:solidFill>
                  <a:schemeClr val="dk2"/>
                </a:solidFill>
              </a:defRPr>
            </a:lvl8pPr>
            <a:lvl9pPr lvl="8" algn="l">
              <a:lnSpc>
                <a:spcPct val="100000"/>
              </a:lnSpc>
              <a:spcBef>
                <a:spcPts val="0"/>
              </a:spcBef>
              <a:spcAft>
                <a:spcPts val="0"/>
              </a:spcAft>
              <a:buClr>
                <a:schemeClr val="dk2"/>
              </a:buClr>
              <a:buSzPts val="1400"/>
              <a:buNone/>
              <a:defRPr>
                <a:solidFill>
                  <a:schemeClr val="dk2"/>
                </a:solidFill>
              </a:defRPr>
            </a:lvl9pPr>
          </a:lstStyle>
          <a:p>
            <a:endParaRPr/>
          </a:p>
        </p:txBody>
      </p:sp>
      <p:sp>
        <p:nvSpPr>
          <p:cNvPr id="183" name="Google Shape;183;p59"/>
          <p:cNvSpPr txBox="1">
            <a:spLocks noGrp="1"/>
          </p:cNvSpPr>
          <p:nvPr>
            <p:ph type="subTitle" idx="1"/>
          </p:nvPr>
        </p:nvSpPr>
        <p:spPr>
          <a:xfrm>
            <a:off x="3661030" y="3359619"/>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dk2"/>
              </a:buClr>
              <a:buSzPts val="1800"/>
              <a:buNone/>
              <a:defRPr sz="1800">
                <a:solidFill>
                  <a:schemeClr val="dk2"/>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84" name="Google Shape;184;p59"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85" name="Google Shape;185;p59"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86" name="Google Shape;186;p59"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87" name="Google Shape;187;p59"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88" name="Google Shape;188;p59"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89" name="Google Shape;189;p59"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w/txt &amp; graphic elements: Lagunita">
  <p:cSld name="Title Slide w/txt &amp; graphic elements_1_1_1">
    <p:bg>
      <p:bgPr>
        <a:solidFill>
          <a:schemeClr val="lt1"/>
        </a:solidFill>
        <a:effectLst/>
      </p:bgPr>
    </p:bg>
    <p:spTree>
      <p:nvGrpSpPr>
        <p:cNvPr id="1" name="Shape 190"/>
        <p:cNvGrpSpPr/>
        <p:nvPr/>
      </p:nvGrpSpPr>
      <p:grpSpPr>
        <a:xfrm>
          <a:off x="0" y="0"/>
          <a:ext cx="0" cy="0"/>
          <a:chOff x="0" y="0"/>
          <a:chExt cx="0" cy="0"/>
        </a:xfrm>
      </p:grpSpPr>
      <p:pic>
        <p:nvPicPr>
          <p:cNvPr id="191" name="Google Shape;191;p60"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92" name="Google Shape;192;p60"/>
          <p:cNvPicPr preferRelativeResize="0"/>
          <p:nvPr/>
        </p:nvPicPr>
        <p:blipFill rotWithShape="1">
          <a:blip r:embed="rId3">
            <a:alphaModFix/>
          </a:blip>
          <a:srcRect/>
          <a:stretch/>
        </p:blipFill>
        <p:spPr>
          <a:xfrm>
            <a:off x="7357532" y="5383110"/>
            <a:ext cx="1600200" cy="192741"/>
          </a:xfrm>
          <a:prstGeom prst="rect">
            <a:avLst/>
          </a:prstGeom>
          <a:noFill/>
          <a:ln>
            <a:noFill/>
          </a:ln>
        </p:spPr>
      </p:pic>
      <p:sp>
        <p:nvSpPr>
          <p:cNvPr id="193" name="Google Shape;193;p60"/>
          <p:cNvSpPr txBox="1">
            <a:spLocks noGrp="1"/>
          </p:cNvSpPr>
          <p:nvPr>
            <p:ph type="ctrTitle"/>
          </p:nvPr>
        </p:nvSpPr>
        <p:spPr>
          <a:xfrm>
            <a:off x="3661025" y="972100"/>
            <a:ext cx="4650900" cy="18450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SzPts val="4500"/>
              <a:buFont typeface="Georgia"/>
              <a:buNone/>
              <a:defRPr sz="4500"/>
            </a:lvl1pPr>
            <a:lvl2pPr lvl="1" algn="l">
              <a:lnSpc>
                <a:spcPct val="100000"/>
              </a:lnSpc>
              <a:spcBef>
                <a:spcPts val="0"/>
              </a:spcBef>
              <a:spcAft>
                <a:spcPts val="0"/>
              </a:spcAft>
              <a:buClr>
                <a:schemeClr val="dk2"/>
              </a:buClr>
              <a:buSzPts val="1400"/>
              <a:buNone/>
              <a:defRPr>
                <a:solidFill>
                  <a:schemeClr val="dk2"/>
                </a:solidFill>
              </a:defRPr>
            </a:lvl2pPr>
            <a:lvl3pPr lvl="2" algn="l">
              <a:lnSpc>
                <a:spcPct val="100000"/>
              </a:lnSpc>
              <a:spcBef>
                <a:spcPts val="0"/>
              </a:spcBef>
              <a:spcAft>
                <a:spcPts val="0"/>
              </a:spcAft>
              <a:buClr>
                <a:schemeClr val="dk2"/>
              </a:buClr>
              <a:buSzPts val="1400"/>
              <a:buNone/>
              <a:defRPr>
                <a:solidFill>
                  <a:schemeClr val="dk2"/>
                </a:solidFill>
              </a:defRPr>
            </a:lvl3pPr>
            <a:lvl4pPr lvl="3" algn="l">
              <a:lnSpc>
                <a:spcPct val="100000"/>
              </a:lnSpc>
              <a:spcBef>
                <a:spcPts val="0"/>
              </a:spcBef>
              <a:spcAft>
                <a:spcPts val="0"/>
              </a:spcAft>
              <a:buClr>
                <a:schemeClr val="dk2"/>
              </a:buClr>
              <a:buSzPts val="1400"/>
              <a:buNone/>
              <a:defRPr>
                <a:solidFill>
                  <a:schemeClr val="dk2"/>
                </a:solidFill>
              </a:defRPr>
            </a:lvl4pPr>
            <a:lvl5pPr lvl="4" algn="l">
              <a:lnSpc>
                <a:spcPct val="100000"/>
              </a:lnSpc>
              <a:spcBef>
                <a:spcPts val="0"/>
              </a:spcBef>
              <a:spcAft>
                <a:spcPts val="0"/>
              </a:spcAft>
              <a:buClr>
                <a:schemeClr val="dk2"/>
              </a:buClr>
              <a:buSzPts val="1400"/>
              <a:buNone/>
              <a:defRPr>
                <a:solidFill>
                  <a:schemeClr val="dk2"/>
                </a:solidFill>
              </a:defRPr>
            </a:lvl5pPr>
            <a:lvl6pPr lvl="5" algn="l">
              <a:lnSpc>
                <a:spcPct val="100000"/>
              </a:lnSpc>
              <a:spcBef>
                <a:spcPts val="0"/>
              </a:spcBef>
              <a:spcAft>
                <a:spcPts val="0"/>
              </a:spcAft>
              <a:buClr>
                <a:schemeClr val="dk2"/>
              </a:buClr>
              <a:buSzPts val="1400"/>
              <a:buNone/>
              <a:defRPr>
                <a:solidFill>
                  <a:schemeClr val="dk2"/>
                </a:solidFill>
              </a:defRPr>
            </a:lvl6pPr>
            <a:lvl7pPr lvl="6" algn="l">
              <a:lnSpc>
                <a:spcPct val="100000"/>
              </a:lnSpc>
              <a:spcBef>
                <a:spcPts val="0"/>
              </a:spcBef>
              <a:spcAft>
                <a:spcPts val="0"/>
              </a:spcAft>
              <a:buClr>
                <a:schemeClr val="dk2"/>
              </a:buClr>
              <a:buSzPts val="1400"/>
              <a:buNone/>
              <a:defRPr>
                <a:solidFill>
                  <a:schemeClr val="dk2"/>
                </a:solidFill>
              </a:defRPr>
            </a:lvl7pPr>
            <a:lvl8pPr lvl="7" algn="l">
              <a:lnSpc>
                <a:spcPct val="100000"/>
              </a:lnSpc>
              <a:spcBef>
                <a:spcPts val="0"/>
              </a:spcBef>
              <a:spcAft>
                <a:spcPts val="0"/>
              </a:spcAft>
              <a:buClr>
                <a:schemeClr val="dk2"/>
              </a:buClr>
              <a:buSzPts val="1400"/>
              <a:buNone/>
              <a:defRPr>
                <a:solidFill>
                  <a:schemeClr val="dk2"/>
                </a:solidFill>
              </a:defRPr>
            </a:lvl8pPr>
            <a:lvl9pPr lvl="8" algn="l">
              <a:lnSpc>
                <a:spcPct val="100000"/>
              </a:lnSpc>
              <a:spcBef>
                <a:spcPts val="0"/>
              </a:spcBef>
              <a:spcAft>
                <a:spcPts val="0"/>
              </a:spcAft>
              <a:buClr>
                <a:schemeClr val="dk2"/>
              </a:buClr>
              <a:buSzPts val="1400"/>
              <a:buNone/>
              <a:defRPr>
                <a:solidFill>
                  <a:schemeClr val="dk2"/>
                </a:solidFill>
              </a:defRPr>
            </a:lvl9pPr>
          </a:lstStyle>
          <a:p>
            <a:endParaRPr/>
          </a:p>
        </p:txBody>
      </p:sp>
      <p:sp>
        <p:nvSpPr>
          <p:cNvPr id="194" name="Google Shape;194;p60"/>
          <p:cNvSpPr txBox="1">
            <a:spLocks noGrp="1"/>
          </p:cNvSpPr>
          <p:nvPr>
            <p:ph type="subTitle" idx="1"/>
          </p:nvPr>
        </p:nvSpPr>
        <p:spPr>
          <a:xfrm>
            <a:off x="3661030" y="3359619"/>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dk2"/>
              </a:buClr>
              <a:buSzPts val="1800"/>
              <a:buNone/>
              <a:defRPr sz="1800">
                <a:solidFill>
                  <a:schemeClr val="dk2"/>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95" name="Google Shape;195;p60"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96" name="Google Shape;196;p60"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97" name="Google Shape;197;p60"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pic>
        <p:nvPicPr>
          <p:cNvPr id="198" name="Google Shape;198;p60"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w/txt on white">
  <p:cSld name="Title Slide w/txt on white">
    <p:bg>
      <p:bgPr>
        <a:solidFill>
          <a:schemeClr val="lt1"/>
        </a:solidFill>
        <a:effectLst/>
      </p:bgPr>
    </p:bg>
    <p:spTree>
      <p:nvGrpSpPr>
        <p:cNvPr id="1" name="Shape 199"/>
        <p:cNvGrpSpPr/>
        <p:nvPr/>
      </p:nvGrpSpPr>
      <p:grpSpPr>
        <a:xfrm>
          <a:off x="0" y="0"/>
          <a:ext cx="0" cy="0"/>
          <a:chOff x="0" y="0"/>
          <a:chExt cx="0" cy="0"/>
        </a:xfrm>
      </p:grpSpPr>
      <p:sp>
        <p:nvSpPr>
          <p:cNvPr id="200" name="Google Shape;200;p61"/>
          <p:cNvSpPr txBox="1">
            <a:spLocks noGrp="1"/>
          </p:cNvSpPr>
          <p:nvPr>
            <p:ph type="ctrTitle"/>
          </p:nvPr>
        </p:nvSpPr>
        <p:spPr>
          <a:xfrm>
            <a:off x="1363132" y="1955800"/>
            <a:ext cx="7479900" cy="1405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2"/>
              </a:buClr>
              <a:buSzPts val="4500"/>
              <a:buFont typeface="Georgia"/>
              <a:buNone/>
              <a:defRPr sz="45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61"/>
          <p:cNvSpPr txBox="1">
            <a:spLocks noGrp="1"/>
          </p:cNvSpPr>
          <p:nvPr>
            <p:ph type="subTitle" idx="1"/>
          </p:nvPr>
        </p:nvSpPr>
        <p:spPr>
          <a:xfrm>
            <a:off x="3688080" y="3386669"/>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dk2"/>
              </a:buClr>
              <a:buSzPts val="1800"/>
              <a:buNone/>
              <a:defRPr sz="1800">
                <a:solidFill>
                  <a:schemeClr val="dk2"/>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202" name="Google Shape;202;p61"/>
          <p:cNvPicPr preferRelativeResize="0"/>
          <p:nvPr/>
        </p:nvPicPr>
        <p:blipFill rotWithShape="1">
          <a:blip r:embed="rId2">
            <a:alphaModFix/>
          </a:blip>
          <a:srcRect/>
          <a:stretch/>
        </p:blipFill>
        <p:spPr>
          <a:xfrm>
            <a:off x="7357532" y="5383110"/>
            <a:ext cx="1600200" cy="192741"/>
          </a:xfrm>
          <a:prstGeom prst="rect">
            <a:avLst/>
          </a:prstGeom>
          <a:noFill/>
          <a:ln>
            <a:noFill/>
          </a:ln>
        </p:spPr>
      </p:pic>
      <p:pic>
        <p:nvPicPr>
          <p:cNvPr id="203" name="Google Shape;203;p61" descr="Logo&#10;&#10;Description automatically generated"/>
          <p:cNvPicPr preferRelativeResize="0"/>
          <p:nvPr/>
        </p:nvPicPr>
        <p:blipFill rotWithShape="1">
          <a:blip r:embed="rId3">
            <a:alphaModFix/>
          </a:blip>
          <a:srcRect/>
          <a:stretch/>
        </p:blipFill>
        <p:spPr>
          <a:xfrm>
            <a:off x="7357532" y="5309034"/>
            <a:ext cx="1600198" cy="34089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story inset w/images: White">
  <p:cSld name="Three story inset w/images">
    <p:spTree>
      <p:nvGrpSpPr>
        <p:cNvPr id="1" name="Shape 204"/>
        <p:cNvGrpSpPr/>
        <p:nvPr/>
      </p:nvGrpSpPr>
      <p:grpSpPr>
        <a:xfrm>
          <a:off x="0" y="0"/>
          <a:ext cx="0" cy="0"/>
          <a:chOff x="0" y="0"/>
          <a:chExt cx="0" cy="0"/>
        </a:xfrm>
      </p:grpSpPr>
      <p:sp>
        <p:nvSpPr>
          <p:cNvPr id="205" name="Google Shape;205;p62"/>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62"/>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7" name="Google Shape;207;p62"/>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8" name="Google Shape;208;p62"/>
          <p:cNvCxnSpPr/>
          <p:nvPr/>
        </p:nvCxnSpPr>
        <p:spPr>
          <a:xfrm>
            <a:off x="320040" y="5296959"/>
            <a:ext cx="8503800" cy="0"/>
          </a:xfrm>
          <a:prstGeom prst="straightConnector1">
            <a:avLst/>
          </a:prstGeom>
          <a:noFill/>
          <a:ln w="9525" cap="flat" cmpd="sng">
            <a:solidFill>
              <a:srgbClr val="7F7F7F"/>
            </a:solidFill>
            <a:prstDash val="solid"/>
            <a:miter lim="800000"/>
            <a:headEnd type="none" w="sm" len="sm"/>
            <a:tailEnd type="none" w="sm" len="sm"/>
          </a:ln>
        </p:spPr>
      </p:cxnSp>
      <p:sp>
        <p:nvSpPr>
          <p:cNvPr id="209" name="Google Shape;209;p62"/>
          <p:cNvSpPr>
            <a:spLocks noGrp="1"/>
          </p:cNvSpPr>
          <p:nvPr>
            <p:ph type="pic" idx="2"/>
          </p:nvPr>
        </p:nvSpPr>
        <p:spPr>
          <a:xfrm>
            <a:off x="320675" y="1368424"/>
            <a:ext cx="2743200" cy="1600200"/>
          </a:xfrm>
          <a:prstGeom prst="rect">
            <a:avLst/>
          </a:prstGeom>
          <a:solidFill>
            <a:schemeClr val="lt2"/>
          </a:solidFill>
          <a:ln>
            <a:noFill/>
          </a:ln>
        </p:spPr>
      </p:sp>
      <p:sp>
        <p:nvSpPr>
          <p:cNvPr id="210" name="Google Shape;210;p62"/>
          <p:cNvSpPr>
            <a:spLocks noGrp="1"/>
          </p:cNvSpPr>
          <p:nvPr>
            <p:ph type="pic" idx="3"/>
          </p:nvPr>
        </p:nvSpPr>
        <p:spPr>
          <a:xfrm>
            <a:off x="3200400" y="1368266"/>
            <a:ext cx="2743200" cy="1600200"/>
          </a:xfrm>
          <a:prstGeom prst="rect">
            <a:avLst/>
          </a:prstGeom>
          <a:solidFill>
            <a:schemeClr val="lt2"/>
          </a:solidFill>
          <a:ln>
            <a:noFill/>
          </a:ln>
        </p:spPr>
      </p:sp>
      <p:sp>
        <p:nvSpPr>
          <p:cNvPr id="211" name="Google Shape;211;p62"/>
          <p:cNvSpPr>
            <a:spLocks noGrp="1"/>
          </p:cNvSpPr>
          <p:nvPr>
            <p:ph type="pic" idx="4"/>
          </p:nvPr>
        </p:nvSpPr>
        <p:spPr>
          <a:xfrm>
            <a:off x="6080125" y="1368266"/>
            <a:ext cx="2743200" cy="1600200"/>
          </a:xfrm>
          <a:prstGeom prst="rect">
            <a:avLst/>
          </a:prstGeom>
          <a:solidFill>
            <a:schemeClr val="lt2"/>
          </a:solidFill>
          <a:ln>
            <a:noFill/>
          </a:ln>
        </p:spPr>
      </p:sp>
      <p:sp>
        <p:nvSpPr>
          <p:cNvPr id="212" name="Google Shape;212;p62"/>
          <p:cNvSpPr txBox="1">
            <a:spLocks noGrp="1"/>
          </p:cNvSpPr>
          <p:nvPr>
            <p:ph type="body" idx="1"/>
          </p:nvPr>
        </p:nvSpPr>
        <p:spPr>
          <a:xfrm>
            <a:off x="320675"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dk2"/>
              </a:buClr>
              <a:buSzPts val="1800"/>
              <a:buNone/>
              <a:defRPr sz="1800" b="0">
                <a:latin typeface="Calibri"/>
                <a:ea typeface="Calibri"/>
                <a:cs typeface="Calibri"/>
                <a:sym typeface="Calibri"/>
              </a:defRPr>
            </a:lvl1pPr>
            <a:lvl2pPr marL="914400" lvl="1" indent="-342900" algn="l">
              <a:lnSpc>
                <a:spcPct val="90000"/>
              </a:lnSpc>
              <a:spcBef>
                <a:spcPts val="375"/>
              </a:spcBef>
              <a:spcAft>
                <a:spcPts val="0"/>
              </a:spcAft>
              <a:buClr>
                <a:schemeClr val="dk2"/>
              </a:buClr>
              <a:buSzPts val="1800"/>
              <a:buChar char="•"/>
              <a:defRPr/>
            </a:lvl2pPr>
            <a:lvl3pPr marL="1371600" lvl="2" indent="-342900" algn="l">
              <a:lnSpc>
                <a:spcPct val="90000"/>
              </a:lnSpc>
              <a:spcBef>
                <a:spcPts val="375"/>
              </a:spcBef>
              <a:spcAft>
                <a:spcPts val="0"/>
              </a:spcAft>
              <a:buClr>
                <a:schemeClr val="dk2"/>
              </a:buClr>
              <a:buSzPts val="1800"/>
              <a:buChar char="•"/>
              <a:defRPr/>
            </a:lvl3pPr>
            <a:lvl4pPr marL="1828800" lvl="3" indent="-342900" algn="l">
              <a:lnSpc>
                <a:spcPct val="90000"/>
              </a:lnSpc>
              <a:spcBef>
                <a:spcPts val="375"/>
              </a:spcBef>
              <a:spcAft>
                <a:spcPts val="0"/>
              </a:spcAft>
              <a:buClr>
                <a:schemeClr val="dk2"/>
              </a:buClr>
              <a:buSzPts val="1800"/>
              <a:buChar char="•"/>
              <a:defRPr/>
            </a:lvl4pPr>
            <a:lvl5pPr marL="2286000" lvl="4" indent="-342900" algn="l">
              <a:lnSpc>
                <a:spcPct val="90000"/>
              </a:lnSpc>
              <a:spcBef>
                <a:spcPts val="375"/>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3" name="Google Shape;213;p62"/>
          <p:cNvSpPr txBox="1">
            <a:spLocks noGrp="1"/>
          </p:cNvSpPr>
          <p:nvPr>
            <p:ph type="body" idx="5"/>
          </p:nvPr>
        </p:nvSpPr>
        <p:spPr>
          <a:xfrm>
            <a:off x="3200400"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dk2"/>
              </a:buClr>
              <a:buSzPts val="1800"/>
              <a:buNone/>
              <a:defRPr sz="1800" b="0">
                <a:latin typeface="Calibri"/>
                <a:ea typeface="Calibri"/>
                <a:cs typeface="Calibri"/>
                <a:sym typeface="Calibri"/>
              </a:defRPr>
            </a:lvl1pPr>
            <a:lvl2pPr marL="914400" lvl="1" indent="-342900" algn="l">
              <a:lnSpc>
                <a:spcPct val="90000"/>
              </a:lnSpc>
              <a:spcBef>
                <a:spcPts val="375"/>
              </a:spcBef>
              <a:spcAft>
                <a:spcPts val="0"/>
              </a:spcAft>
              <a:buClr>
                <a:schemeClr val="dk2"/>
              </a:buClr>
              <a:buSzPts val="1800"/>
              <a:buChar char="•"/>
              <a:defRPr/>
            </a:lvl2pPr>
            <a:lvl3pPr marL="1371600" lvl="2" indent="-342900" algn="l">
              <a:lnSpc>
                <a:spcPct val="90000"/>
              </a:lnSpc>
              <a:spcBef>
                <a:spcPts val="375"/>
              </a:spcBef>
              <a:spcAft>
                <a:spcPts val="0"/>
              </a:spcAft>
              <a:buClr>
                <a:schemeClr val="dk2"/>
              </a:buClr>
              <a:buSzPts val="1800"/>
              <a:buChar char="•"/>
              <a:defRPr/>
            </a:lvl3pPr>
            <a:lvl4pPr marL="1828800" lvl="3" indent="-342900" algn="l">
              <a:lnSpc>
                <a:spcPct val="90000"/>
              </a:lnSpc>
              <a:spcBef>
                <a:spcPts val="375"/>
              </a:spcBef>
              <a:spcAft>
                <a:spcPts val="0"/>
              </a:spcAft>
              <a:buClr>
                <a:schemeClr val="dk2"/>
              </a:buClr>
              <a:buSzPts val="1800"/>
              <a:buChar char="•"/>
              <a:defRPr/>
            </a:lvl4pPr>
            <a:lvl5pPr marL="2286000" lvl="4" indent="-342900" algn="l">
              <a:lnSpc>
                <a:spcPct val="90000"/>
              </a:lnSpc>
              <a:spcBef>
                <a:spcPts val="375"/>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4" name="Google Shape;214;p62"/>
          <p:cNvSpPr txBox="1">
            <a:spLocks noGrp="1"/>
          </p:cNvSpPr>
          <p:nvPr>
            <p:ph type="body" idx="6"/>
          </p:nvPr>
        </p:nvSpPr>
        <p:spPr>
          <a:xfrm>
            <a:off x="6080125"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dk2"/>
              </a:buClr>
              <a:buSzPts val="1800"/>
              <a:buNone/>
              <a:defRPr sz="1800" b="0">
                <a:latin typeface="Calibri"/>
                <a:ea typeface="Calibri"/>
                <a:cs typeface="Calibri"/>
                <a:sym typeface="Calibri"/>
              </a:defRPr>
            </a:lvl1pPr>
            <a:lvl2pPr marL="914400" lvl="1" indent="-342900" algn="l">
              <a:lnSpc>
                <a:spcPct val="90000"/>
              </a:lnSpc>
              <a:spcBef>
                <a:spcPts val="375"/>
              </a:spcBef>
              <a:spcAft>
                <a:spcPts val="0"/>
              </a:spcAft>
              <a:buClr>
                <a:schemeClr val="dk2"/>
              </a:buClr>
              <a:buSzPts val="1800"/>
              <a:buChar char="•"/>
              <a:defRPr/>
            </a:lvl2pPr>
            <a:lvl3pPr marL="1371600" lvl="2" indent="-342900" algn="l">
              <a:lnSpc>
                <a:spcPct val="90000"/>
              </a:lnSpc>
              <a:spcBef>
                <a:spcPts val="375"/>
              </a:spcBef>
              <a:spcAft>
                <a:spcPts val="0"/>
              </a:spcAft>
              <a:buClr>
                <a:schemeClr val="dk2"/>
              </a:buClr>
              <a:buSzPts val="1800"/>
              <a:buChar char="•"/>
              <a:defRPr/>
            </a:lvl3pPr>
            <a:lvl4pPr marL="1828800" lvl="3" indent="-342900" algn="l">
              <a:lnSpc>
                <a:spcPct val="90000"/>
              </a:lnSpc>
              <a:spcBef>
                <a:spcPts val="375"/>
              </a:spcBef>
              <a:spcAft>
                <a:spcPts val="0"/>
              </a:spcAft>
              <a:buClr>
                <a:schemeClr val="dk2"/>
              </a:buClr>
              <a:buSzPts val="1800"/>
              <a:buChar char="•"/>
              <a:defRPr/>
            </a:lvl4pPr>
            <a:lvl5pPr marL="2286000" lvl="4" indent="-342900" algn="l">
              <a:lnSpc>
                <a:spcPct val="90000"/>
              </a:lnSpc>
              <a:spcBef>
                <a:spcPts val="375"/>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story inset w/images: Plum">
  <p:cSld name="Three story inset w/images (Cardinal bkgd)">
    <p:bg>
      <p:bgPr>
        <a:solidFill>
          <a:schemeClr val="accent3"/>
        </a:solidFill>
        <a:effectLst/>
      </p:bgPr>
    </p:bg>
    <p:spTree>
      <p:nvGrpSpPr>
        <p:cNvPr id="1" name="Shape 215"/>
        <p:cNvGrpSpPr/>
        <p:nvPr/>
      </p:nvGrpSpPr>
      <p:grpSpPr>
        <a:xfrm>
          <a:off x="0" y="0"/>
          <a:ext cx="0" cy="0"/>
          <a:chOff x="0" y="0"/>
          <a:chExt cx="0" cy="0"/>
        </a:xfrm>
      </p:grpSpPr>
      <p:sp>
        <p:nvSpPr>
          <p:cNvPr id="216" name="Google Shape;216;p63"/>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3200"/>
              <a:buFont typeface="Georg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63"/>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8" name="Google Shape;218;p63"/>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19" name="Google Shape;219;p63"/>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
        <p:nvSpPr>
          <p:cNvPr id="220" name="Google Shape;220;p63"/>
          <p:cNvSpPr>
            <a:spLocks noGrp="1"/>
          </p:cNvSpPr>
          <p:nvPr>
            <p:ph type="pic" idx="2"/>
          </p:nvPr>
        </p:nvSpPr>
        <p:spPr>
          <a:xfrm>
            <a:off x="320675" y="1368424"/>
            <a:ext cx="2743200" cy="1600200"/>
          </a:xfrm>
          <a:prstGeom prst="rect">
            <a:avLst/>
          </a:prstGeom>
          <a:solidFill>
            <a:schemeClr val="lt2"/>
          </a:solidFill>
          <a:ln>
            <a:noFill/>
          </a:ln>
        </p:spPr>
      </p:sp>
      <p:sp>
        <p:nvSpPr>
          <p:cNvPr id="221" name="Google Shape;221;p63"/>
          <p:cNvSpPr>
            <a:spLocks noGrp="1"/>
          </p:cNvSpPr>
          <p:nvPr>
            <p:ph type="pic" idx="3"/>
          </p:nvPr>
        </p:nvSpPr>
        <p:spPr>
          <a:xfrm>
            <a:off x="3200400" y="1368266"/>
            <a:ext cx="2743200" cy="1600200"/>
          </a:xfrm>
          <a:prstGeom prst="rect">
            <a:avLst/>
          </a:prstGeom>
          <a:solidFill>
            <a:schemeClr val="lt2"/>
          </a:solidFill>
          <a:ln>
            <a:noFill/>
          </a:ln>
        </p:spPr>
      </p:sp>
      <p:sp>
        <p:nvSpPr>
          <p:cNvPr id="222" name="Google Shape;222;p63"/>
          <p:cNvSpPr>
            <a:spLocks noGrp="1"/>
          </p:cNvSpPr>
          <p:nvPr>
            <p:ph type="pic" idx="4"/>
          </p:nvPr>
        </p:nvSpPr>
        <p:spPr>
          <a:xfrm>
            <a:off x="6080125" y="1368266"/>
            <a:ext cx="2743200" cy="1600200"/>
          </a:xfrm>
          <a:prstGeom prst="rect">
            <a:avLst/>
          </a:prstGeom>
          <a:solidFill>
            <a:schemeClr val="lt2"/>
          </a:solidFill>
          <a:ln>
            <a:noFill/>
          </a:ln>
        </p:spPr>
      </p:sp>
      <p:sp>
        <p:nvSpPr>
          <p:cNvPr id="223" name="Google Shape;223;p63"/>
          <p:cNvSpPr txBox="1">
            <a:spLocks noGrp="1"/>
          </p:cNvSpPr>
          <p:nvPr>
            <p:ph type="body" idx="1"/>
          </p:nvPr>
        </p:nvSpPr>
        <p:spPr>
          <a:xfrm>
            <a:off x="320675"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224" name="Google Shape;224;p63"/>
          <p:cNvSpPr txBox="1">
            <a:spLocks noGrp="1"/>
          </p:cNvSpPr>
          <p:nvPr>
            <p:ph type="body" idx="5"/>
          </p:nvPr>
        </p:nvSpPr>
        <p:spPr>
          <a:xfrm>
            <a:off x="3200400"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225" name="Google Shape;225;p63"/>
          <p:cNvSpPr txBox="1">
            <a:spLocks noGrp="1"/>
          </p:cNvSpPr>
          <p:nvPr>
            <p:ph type="body" idx="6"/>
          </p:nvPr>
        </p:nvSpPr>
        <p:spPr>
          <a:xfrm>
            <a:off x="6080125"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pic>
        <p:nvPicPr>
          <p:cNvPr id="226" name="Google Shape;226;p63"/>
          <p:cNvPicPr preferRelativeResize="0"/>
          <p:nvPr/>
        </p:nvPicPr>
        <p:blipFill rotWithShape="1">
          <a:blip r:embed="rId2">
            <a:alphaModFix/>
          </a:blip>
          <a:srcRect/>
          <a:stretch/>
        </p:blipFill>
        <p:spPr>
          <a:xfrm>
            <a:off x="313316" y="5389834"/>
            <a:ext cx="1426463" cy="17181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story inset w/images: Lagunita">
  <p:cSld name="Three story inset w/images (Cardinal bkgd)_1">
    <p:bg>
      <p:bgPr>
        <a:solidFill>
          <a:schemeClr val="accent1"/>
        </a:solidFill>
        <a:effectLst/>
      </p:bgPr>
    </p:bg>
    <p:spTree>
      <p:nvGrpSpPr>
        <p:cNvPr id="1" name="Shape 227"/>
        <p:cNvGrpSpPr/>
        <p:nvPr/>
      </p:nvGrpSpPr>
      <p:grpSpPr>
        <a:xfrm>
          <a:off x="0" y="0"/>
          <a:ext cx="0" cy="0"/>
          <a:chOff x="0" y="0"/>
          <a:chExt cx="0" cy="0"/>
        </a:xfrm>
      </p:grpSpPr>
      <p:sp>
        <p:nvSpPr>
          <p:cNvPr id="228" name="Google Shape;228;p64"/>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3200"/>
              <a:buFont typeface="Georg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64"/>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0" name="Google Shape;230;p64"/>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1" name="Google Shape;231;p64"/>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
        <p:nvSpPr>
          <p:cNvPr id="232" name="Google Shape;232;p64"/>
          <p:cNvSpPr>
            <a:spLocks noGrp="1"/>
          </p:cNvSpPr>
          <p:nvPr>
            <p:ph type="pic" idx="2"/>
          </p:nvPr>
        </p:nvSpPr>
        <p:spPr>
          <a:xfrm>
            <a:off x="320675" y="1368424"/>
            <a:ext cx="2743200" cy="1600200"/>
          </a:xfrm>
          <a:prstGeom prst="rect">
            <a:avLst/>
          </a:prstGeom>
          <a:solidFill>
            <a:schemeClr val="lt2"/>
          </a:solidFill>
          <a:ln>
            <a:noFill/>
          </a:ln>
        </p:spPr>
      </p:sp>
      <p:sp>
        <p:nvSpPr>
          <p:cNvPr id="233" name="Google Shape;233;p64"/>
          <p:cNvSpPr>
            <a:spLocks noGrp="1"/>
          </p:cNvSpPr>
          <p:nvPr>
            <p:ph type="pic" idx="3"/>
          </p:nvPr>
        </p:nvSpPr>
        <p:spPr>
          <a:xfrm>
            <a:off x="3200400" y="1368266"/>
            <a:ext cx="2743200" cy="1600200"/>
          </a:xfrm>
          <a:prstGeom prst="rect">
            <a:avLst/>
          </a:prstGeom>
          <a:solidFill>
            <a:schemeClr val="lt2"/>
          </a:solidFill>
          <a:ln>
            <a:noFill/>
          </a:ln>
        </p:spPr>
      </p:sp>
      <p:sp>
        <p:nvSpPr>
          <p:cNvPr id="234" name="Google Shape;234;p64"/>
          <p:cNvSpPr>
            <a:spLocks noGrp="1"/>
          </p:cNvSpPr>
          <p:nvPr>
            <p:ph type="pic" idx="4"/>
          </p:nvPr>
        </p:nvSpPr>
        <p:spPr>
          <a:xfrm>
            <a:off x="6080125" y="1368266"/>
            <a:ext cx="2743200" cy="1600200"/>
          </a:xfrm>
          <a:prstGeom prst="rect">
            <a:avLst/>
          </a:prstGeom>
          <a:solidFill>
            <a:schemeClr val="lt2"/>
          </a:solidFill>
          <a:ln>
            <a:noFill/>
          </a:ln>
        </p:spPr>
      </p:sp>
      <p:sp>
        <p:nvSpPr>
          <p:cNvPr id="235" name="Google Shape;235;p64"/>
          <p:cNvSpPr txBox="1">
            <a:spLocks noGrp="1"/>
          </p:cNvSpPr>
          <p:nvPr>
            <p:ph type="body" idx="1"/>
          </p:nvPr>
        </p:nvSpPr>
        <p:spPr>
          <a:xfrm>
            <a:off x="320675"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236" name="Google Shape;236;p64"/>
          <p:cNvSpPr txBox="1">
            <a:spLocks noGrp="1"/>
          </p:cNvSpPr>
          <p:nvPr>
            <p:ph type="body" idx="5"/>
          </p:nvPr>
        </p:nvSpPr>
        <p:spPr>
          <a:xfrm>
            <a:off x="3200400"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237" name="Google Shape;237;p64"/>
          <p:cNvSpPr txBox="1">
            <a:spLocks noGrp="1"/>
          </p:cNvSpPr>
          <p:nvPr>
            <p:ph type="body" idx="6"/>
          </p:nvPr>
        </p:nvSpPr>
        <p:spPr>
          <a:xfrm>
            <a:off x="6080125"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pic>
        <p:nvPicPr>
          <p:cNvPr id="238" name="Google Shape;238;p64"/>
          <p:cNvPicPr preferRelativeResize="0"/>
          <p:nvPr/>
        </p:nvPicPr>
        <p:blipFill rotWithShape="1">
          <a:blip r:embed="rId2">
            <a:alphaModFix/>
          </a:blip>
          <a:srcRect/>
          <a:stretch/>
        </p:blipFill>
        <p:spPr>
          <a:xfrm>
            <a:off x="313316" y="5389834"/>
            <a:ext cx="1426463" cy="17181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story inset w/images: Palo Verde">
  <p:cSld name="Three story inset w/images (Cardinal bkgd)_1_1">
    <p:bg>
      <p:bgPr>
        <a:solidFill>
          <a:schemeClr val="accent4"/>
        </a:solidFill>
        <a:effectLst/>
      </p:bgPr>
    </p:bg>
    <p:spTree>
      <p:nvGrpSpPr>
        <p:cNvPr id="1" name="Shape 239"/>
        <p:cNvGrpSpPr/>
        <p:nvPr/>
      </p:nvGrpSpPr>
      <p:grpSpPr>
        <a:xfrm>
          <a:off x="0" y="0"/>
          <a:ext cx="0" cy="0"/>
          <a:chOff x="0" y="0"/>
          <a:chExt cx="0" cy="0"/>
        </a:xfrm>
      </p:grpSpPr>
      <p:sp>
        <p:nvSpPr>
          <p:cNvPr id="240" name="Google Shape;240;p65"/>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3200"/>
              <a:buFont typeface="Georg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65"/>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2" name="Google Shape;242;p65"/>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43" name="Google Shape;243;p65"/>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
        <p:nvSpPr>
          <p:cNvPr id="244" name="Google Shape;244;p65"/>
          <p:cNvSpPr>
            <a:spLocks noGrp="1"/>
          </p:cNvSpPr>
          <p:nvPr>
            <p:ph type="pic" idx="2"/>
          </p:nvPr>
        </p:nvSpPr>
        <p:spPr>
          <a:xfrm>
            <a:off x="320675" y="1368424"/>
            <a:ext cx="2743200" cy="1600200"/>
          </a:xfrm>
          <a:prstGeom prst="rect">
            <a:avLst/>
          </a:prstGeom>
          <a:solidFill>
            <a:schemeClr val="lt2"/>
          </a:solidFill>
          <a:ln>
            <a:noFill/>
          </a:ln>
        </p:spPr>
      </p:sp>
      <p:sp>
        <p:nvSpPr>
          <p:cNvPr id="245" name="Google Shape;245;p65"/>
          <p:cNvSpPr>
            <a:spLocks noGrp="1"/>
          </p:cNvSpPr>
          <p:nvPr>
            <p:ph type="pic" idx="3"/>
          </p:nvPr>
        </p:nvSpPr>
        <p:spPr>
          <a:xfrm>
            <a:off x="3200400" y="1368266"/>
            <a:ext cx="2743200" cy="1600200"/>
          </a:xfrm>
          <a:prstGeom prst="rect">
            <a:avLst/>
          </a:prstGeom>
          <a:solidFill>
            <a:schemeClr val="lt2"/>
          </a:solidFill>
          <a:ln>
            <a:noFill/>
          </a:ln>
        </p:spPr>
      </p:sp>
      <p:sp>
        <p:nvSpPr>
          <p:cNvPr id="246" name="Google Shape;246;p65"/>
          <p:cNvSpPr>
            <a:spLocks noGrp="1"/>
          </p:cNvSpPr>
          <p:nvPr>
            <p:ph type="pic" idx="4"/>
          </p:nvPr>
        </p:nvSpPr>
        <p:spPr>
          <a:xfrm>
            <a:off x="6080125" y="1368266"/>
            <a:ext cx="2743200" cy="1600200"/>
          </a:xfrm>
          <a:prstGeom prst="rect">
            <a:avLst/>
          </a:prstGeom>
          <a:solidFill>
            <a:schemeClr val="lt2"/>
          </a:solidFill>
          <a:ln>
            <a:noFill/>
          </a:ln>
        </p:spPr>
      </p:sp>
      <p:sp>
        <p:nvSpPr>
          <p:cNvPr id="247" name="Google Shape;247;p65"/>
          <p:cNvSpPr txBox="1">
            <a:spLocks noGrp="1"/>
          </p:cNvSpPr>
          <p:nvPr>
            <p:ph type="body" idx="1"/>
          </p:nvPr>
        </p:nvSpPr>
        <p:spPr>
          <a:xfrm>
            <a:off x="320675"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248" name="Google Shape;248;p65"/>
          <p:cNvSpPr txBox="1">
            <a:spLocks noGrp="1"/>
          </p:cNvSpPr>
          <p:nvPr>
            <p:ph type="body" idx="5"/>
          </p:nvPr>
        </p:nvSpPr>
        <p:spPr>
          <a:xfrm>
            <a:off x="3200400"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249" name="Google Shape;249;p65"/>
          <p:cNvSpPr txBox="1">
            <a:spLocks noGrp="1"/>
          </p:cNvSpPr>
          <p:nvPr>
            <p:ph type="body" idx="6"/>
          </p:nvPr>
        </p:nvSpPr>
        <p:spPr>
          <a:xfrm>
            <a:off x="6080125"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pic>
        <p:nvPicPr>
          <p:cNvPr id="250" name="Google Shape;250;p65"/>
          <p:cNvPicPr preferRelativeResize="0"/>
          <p:nvPr/>
        </p:nvPicPr>
        <p:blipFill rotWithShape="1">
          <a:blip r:embed="rId2">
            <a:alphaModFix/>
          </a:blip>
          <a:srcRect/>
          <a:stretch/>
        </p:blipFill>
        <p:spPr>
          <a:xfrm>
            <a:off x="313316" y="5389834"/>
            <a:ext cx="1426463" cy="17181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ree story inset w/images: Poppy">
  <p:cSld name="Three story inset w/images (Cardinal bkgd)_1_1_1">
    <p:bg>
      <p:bgPr>
        <a:solidFill>
          <a:schemeClr val="accent5"/>
        </a:solidFill>
        <a:effectLst/>
      </p:bgPr>
    </p:bg>
    <p:spTree>
      <p:nvGrpSpPr>
        <p:cNvPr id="1" name="Shape 251"/>
        <p:cNvGrpSpPr/>
        <p:nvPr/>
      </p:nvGrpSpPr>
      <p:grpSpPr>
        <a:xfrm>
          <a:off x="0" y="0"/>
          <a:ext cx="0" cy="0"/>
          <a:chOff x="0" y="0"/>
          <a:chExt cx="0" cy="0"/>
        </a:xfrm>
      </p:grpSpPr>
      <p:sp>
        <p:nvSpPr>
          <p:cNvPr id="252" name="Google Shape;252;p66"/>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3200"/>
              <a:buFont typeface="Georg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66"/>
          <p:cNvSpPr txBox="1">
            <a:spLocks noGrp="1"/>
          </p:cNvSpPr>
          <p:nvPr>
            <p:ph type="ftr" idx="11"/>
          </p:nvPr>
        </p:nvSpPr>
        <p:spPr>
          <a:xfrm>
            <a:off x="3028950" y="5296959"/>
            <a:ext cx="3086100" cy="30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4" name="Google Shape;254;p66"/>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5" name="Google Shape;255;p66"/>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
        <p:nvSpPr>
          <p:cNvPr id="256" name="Google Shape;256;p66"/>
          <p:cNvSpPr>
            <a:spLocks noGrp="1"/>
          </p:cNvSpPr>
          <p:nvPr>
            <p:ph type="pic" idx="2"/>
          </p:nvPr>
        </p:nvSpPr>
        <p:spPr>
          <a:xfrm>
            <a:off x="320675" y="1368424"/>
            <a:ext cx="2743200" cy="1600200"/>
          </a:xfrm>
          <a:prstGeom prst="rect">
            <a:avLst/>
          </a:prstGeom>
          <a:solidFill>
            <a:schemeClr val="lt2"/>
          </a:solidFill>
          <a:ln>
            <a:noFill/>
          </a:ln>
        </p:spPr>
      </p:sp>
      <p:sp>
        <p:nvSpPr>
          <p:cNvPr id="257" name="Google Shape;257;p66"/>
          <p:cNvSpPr>
            <a:spLocks noGrp="1"/>
          </p:cNvSpPr>
          <p:nvPr>
            <p:ph type="pic" idx="3"/>
          </p:nvPr>
        </p:nvSpPr>
        <p:spPr>
          <a:xfrm>
            <a:off x="3200400" y="1368266"/>
            <a:ext cx="2743200" cy="1600200"/>
          </a:xfrm>
          <a:prstGeom prst="rect">
            <a:avLst/>
          </a:prstGeom>
          <a:solidFill>
            <a:schemeClr val="lt2"/>
          </a:solidFill>
          <a:ln>
            <a:noFill/>
          </a:ln>
        </p:spPr>
      </p:sp>
      <p:sp>
        <p:nvSpPr>
          <p:cNvPr id="258" name="Google Shape;258;p66"/>
          <p:cNvSpPr>
            <a:spLocks noGrp="1"/>
          </p:cNvSpPr>
          <p:nvPr>
            <p:ph type="pic" idx="4"/>
          </p:nvPr>
        </p:nvSpPr>
        <p:spPr>
          <a:xfrm>
            <a:off x="6080125" y="1368266"/>
            <a:ext cx="2743200" cy="1600200"/>
          </a:xfrm>
          <a:prstGeom prst="rect">
            <a:avLst/>
          </a:prstGeom>
          <a:solidFill>
            <a:schemeClr val="lt2"/>
          </a:solidFill>
          <a:ln>
            <a:noFill/>
          </a:ln>
        </p:spPr>
      </p:sp>
      <p:sp>
        <p:nvSpPr>
          <p:cNvPr id="259" name="Google Shape;259;p66"/>
          <p:cNvSpPr txBox="1">
            <a:spLocks noGrp="1"/>
          </p:cNvSpPr>
          <p:nvPr>
            <p:ph type="body" idx="1"/>
          </p:nvPr>
        </p:nvSpPr>
        <p:spPr>
          <a:xfrm>
            <a:off x="320675"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260" name="Google Shape;260;p66"/>
          <p:cNvSpPr txBox="1">
            <a:spLocks noGrp="1"/>
          </p:cNvSpPr>
          <p:nvPr>
            <p:ph type="body" idx="5"/>
          </p:nvPr>
        </p:nvSpPr>
        <p:spPr>
          <a:xfrm>
            <a:off x="3200400"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sp>
        <p:nvSpPr>
          <p:cNvPr id="261" name="Google Shape;261;p66"/>
          <p:cNvSpPr txBox="1">
            <a:spLocks noGrp="1"/>
          </p:cNvSpPr>
          <p:nvPr>
            <p:ph type="body" idx="6"/>
          </p:nvPr>
        </p:nvSpPr>
        <p:spPr>
          <a:xfrm>
            <a:off x="6080125" y="3154364"/>
            <a:ext cx="2743200" cy="183840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750"/>
              </a:spcBef>
              <a:spcAft>
                <a:spcPts val="0"/>
              </a:spcAft>
              <a:buClr>
                <a:schemeClr val="lt1"/>
              </a:buClr>
              <a:buSzPts val="1800"/>
              <a:buNone/>
              <a:defRPr sz="1800" b="0">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42900" algn="l">
              <a:lnSpc>
                <a:spcPct val="90000"/>
              </a:lnSpc>
              <a:spcBef>
                <a:spcPts val="375"/>
              </a:spcBef>
              <a:spcAft>
                <a:spcPts val="0"/>
              </a:spcAft>
              <a:buClr>
                <a:schemeClr val="lt1"/>
              </a:buClr>
              <a:buSzPts val="1800"/>
              <a:buChar char="•"/>
              <a:defRPr>
                <a:solidFill>
                  <a:schemeClr val="lt1"/>
                </a:solidFill>
              </a:defRPr>
            </a:lvl4pPr>
            <a:lvl5pPr marL="2286000" lvl="4" indent="-342900" algn="l">
              <a:lnSpc>
                <a:spcPct val="90000"/>
              </a:lnSpc>
              <a:spcBef>
                <a:spcPts val="375"/>
              </a:spcBef>
              <a:spcAft>
                <a:spcPts val="0"/>
              </a:spcAft>
              <a:buClr>
                <a:schemeClr val="lt1"/>
              </a:buClr>
              <a:buSzPts val="1800"/>
              <a:buChar char="•"/>
              <a:defRPr>
                <a:solidFill>
                  <a:schemeClr val="lt1"/>
                </a:solidFill>
              </a:defRPr>
            </a:lvl5pPr>
            <a:lvl6pPr marL="2743200" lvl="5" indent="-342900" algn="l">
              <a:lnSpc>
                <a:spcPct val="90000"/>
              </a:lnSpc>
              <a:spcBef>
                <a:spcPts val="375"/>
              </a:spcBef>
              <a:spcAft>
                <a:spcPts val="0"/>
              </a:spcAft>
              <a:buClr>
                <a:schemeClr val="lt1"/>
              </a:buClr>
              <a:buSzPts val="1800"/>
              <a:buChar char="•"/>
              <a:defRPr>
                <a:solidFill>
                  <a:schemeClr val="lt1"/>
                </a:solidFill>
              </a:defRPr>
            </a:lvl6pPr>
            <a:lvl7pPr marL="3200400" lvl="6" indent="-342900" algn="l">
              <a:lnSpc>
                <a:spcPct val="90000"/>
              </a:lnSpc>
              <a:spcBef>
                <a:spcPts val="375"/>
              </a:spcBef>
              <a:spcAft>
                <a:spcPts val="0"/>
              </a:spcAft>
              <a:buClr>
                <a:schemeClr val="lt1"/>
              </a:buClr>
              <a:buSzPts val="1800"/>
              <a:buChar char="•"/>
              <a:defRPr>
                <a:solidFill>
                  <a:schemeClr val="lt1"/>
                </a:solidFill>
              </a:defRPr>
            </a:lvl7pPr>
            <a:lvl8pPr marL="3657600" lvl="7" indent="-342900" algn="l">
              <a:lnSpc>
                <a:spcPct val="90000"/>
              </a:lnSpc>
              <a:spcBef>
                <a:spcPts val="375"/>
              </a:spcBef>
              <a:spcAft>
                <a:spcPts val="0"/>
              </a:spcAft>
              <a:buClr>
                <a:schemeClr val="lt1"/>
              </a:buClr>
              <a:buSzPts val="1800"/>
              <a:buChar char="•"/>
              <a:defRPr>
                <a:solidFill>
                  <a:schemeClr val="lt1"/>
                </a:solidFill>
              </a:defRPr>
            </a:lvl8pPr>
            <a:lvl9pPr marL="4114800" lvl="8" indent="-342900" algn="l">
              <a:lnSpc>
                <a:spcPct val="90000"/>
              </a:lnSpc>
              <a:spcBef>
                <a:spcPts val="375"/>
              </a:spcBef>
              <a:spcAft>
                <a:spcPts val="0"/>
              </a:spcAft>
              <a:buClr>
                <a:schemeClr val="lt1"/>
              </a:buClr>
              <a:buSzPts val="1800"/>
              <a:buChar char="•"/>
              <a:defRPr>
                <a:solidFill>
                  <a:schemeClr val="lt1"/>
                </a:solidFill>
              </a:defRPr>
            </a:lvl9pPr>
          </a:lstStyle>
          <a:p>
            <a:endParaRPr/>
          </a:p>
        </p:txBody>
      </p:sp>
      <p:pic>
        <p:nvPicPr>
          <p:cNvPr id="262" name="Google Shape;262;p66"/>
          <p:cNvPicPr preferRelativeResize="0"/>
          <p:nvPr/>
        </p:nvPicPr>
        <p:blipFill rotWithShape="1">
          <a:blip r:embed="rId2">
            <a:alphaModFix/>
          </a:blip>
          <a:srcRect/>
          <a:stretch/>
        </p:blipFill>
        <p:spPr>
          <a:xfrm>
            <a:off x="313316" y="5389834"/>
            <a:ext cx="1426463" cy="17181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3"/>
        <p:cNvGrpSpPr/>
        <p:nvPr/>
      </p:nvGrpSpPr>
      <p:grpSpPr>
        <a:xfrm>
          <a:off x="0" y="0"/>
          <a:ext cx="0" cy="0"/>
          <a:chOff x="0" y="0"/>
          <a:chExt cx="0" cy="0"/>
        </a:xfrm>
      </p:grpSpPr>
      <p:sp>
        <p:nvSpPr>
          <p:cNvPr id="264" name="Google Shape;264;p67"/>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67"/>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6"/>
        <p:cNvGrpSpPr/>
        <p:nvPr/>
      </p:nvGrpSpPr>
      <p:grpSpPr>
        <a:xfrm>
          <a:off x="0" y="0"/>
          <a:ext cx="0" cy="0"/>
          <a:chOff x="0" y="0"/>
          <a:chExt cx="0" cy="0"/>
        </a:xfrm>
      </p:grpSpPr>
      <p:sp>
        <p:nvSpPr>
          <p:cNvPr id="267" name="Google Shape;267;p68"/>
          <p:cNvSpPr/>
          <p:nvPr/>
        </p:nvSpPr>
        <p:spPr>
          <a:xfrm>
            <a:off x="0" y="5288100"/>
            <a:ext cx="2210700" cy="42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alo Verde">
  <p:cSld name="Title Slide txt only_1_1">
    <p:bg>
      <p:bgPr>
        <a:solidFill>
          <a:schemeClr val="accent4"/>
        </a:solidFill>
        <a:effectLst/>
      </p:bgPr>
    </p:bg>
    <p:spTree>
      <p:nvGrpSpPr>
        <p:cNvPr id="1" name="Shape 24"/>
        <p:cNvGrpSpPr/>
        <p:nvPr/>
      </p:nvGrpSpPr>
      <p:grpSpPr>
        <a:xfrm>
          <a:off x="0" y="0"/>
          <a:ext cx="0" cy="0"/>
          <a:chOff x="0" y="0"/>
          <a:chExt cx="0" cy="0"/>
        </a:xfrm>
      </p:grpSpPr>
      <p:pic>
        <p:nvPicPr>
          <p:cNvPr id="25" name="Google Shape;25;p33"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
        <p:nvSpPr>
          <p:cNvPr id="26" name="Google Shape;26;p33"/>
          <p:cNvSpPr txBox="1">
            <a:spLocks noGrp="1"/>
          </p:cNvSpPr>
          <p:nvPr>
            <p:ph type="ctrTitle"/>
          </p:nvPr>
        </p:nvSpPr>
        <p:spPr>
          <a:xfrm>
            <a:off x="1363132" y="1955800"/>
            <a:ext cx="7479900" cy="1405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subTitle" idx="1"/>
          </p:nvPr>
        </p:nvSpPr>
        <p:spPr>
          <a:xfrm>
            <a:off x="3688080" y="3386669"/>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hase circle slide">
  <p:cSld name="CUSTOM">
    <p:spTree>
      <p:nvGrpSpPr>
        <p:cNvPr id="1" name="Shape 268"/>
        <p:cNvGrpSpPr/>
        <p:nvPr/>
      </p:nvGrpSpPr>
      <p:grpSpPr>
        <a:xfrm>
          <a:off x="0" y="0"/>
          <a:ext cx="0" cy="0"/>
          <a:chOff x="0" y="0"/>
          <a:chExt cx="0" cy="0"/>
        </a:xfrm>
      </p:grpSpPr>
      <p:sp>
        <p:nvSpPr>
          <p:cNvPr id="269" name="Google Shape;269;p69"/>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70" name="Google Shape;270;p69"/>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grpSp>
        <p:nvGrpSpPr>
          <p:cNvPr id="271" name="Google Shape;271;p69"/>
          <p:cNvGrpSpPr/>
          <p:nvPr/>
        </p:nvGrpSpPr>
        <p:grpSpPr>
          <a:xfrm>
            <a:off x="356497" y="1813628"/>
            <a:ext cx="8430905" cy="2259270"/>
            <a:chOff x="1727220" y="2038350"/>
            <a:chExt cx="8732165" cy="2340000"/>
          </a:xfrm>
        </p:grpSpPr>
        <p:sp>
          <p:nvSpPr>
            <p:cNvPr id="272" name="Google Shape;272;p69"/>
            <p:cNvSpPr/>
            <p:nvPr/>
          </p:nvSpPr>
          <p:spPr>
            <a:xfrm>
              <a:off x="3658379" y="2667600"/>
              <a:ext cx="1132200" cy="1081500"/>
            </a:xfrm>
            <a:prstGeom prst="rightArrow">
              <a:avLst>
                <a:gd name="adj1" fmla="val 50000"/>
                <a:gd name="adj2" fmla="val 50000"/>
              </a:avLst>
            </a:prstGeom>
            <a:solidFill>
              <a:srgbClr val="C2C2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273" name="Google Shape;273;p69"/>
            <p:cNvSpPr/>
            <p:nvPr/>
          </p:nvSpPr>
          <p:spPr>
            <a:xfrm>
              <a:off x="6858779" y="2667600"/>
              <a:ext cx="1132200" cy="1081500"/>
            </a:xfrm>
            <a:prstGeom prst="rightArrow">
              <a:avLst>
                <a:gd name="adj1" fmla="val 50000"/>
                <a:gd name="adj2" fmla="val 50000"/>
              </a:avLst>
            </a:prstGeom>
            <a:solidFill>
              <a:srgbClr val="C2C2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274" name="Google Shape;274;p69"/>
            <p:cNvSpPr/>
            <p:nvPr/>
          </p:nvSpPr>
          <p:spPr>
            <a:xfrm>
              <a:off x="1727220" y="2038350"/>
              <a:ext cx="2340000" cy="234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4400"/>
                <a:buFont typeface="Arial"/>
                <a:buNone/>
              </a:pPr>
              <a:endParaRPr sz="4400" b="1" i="0" u="none" strike="noStrike" cap="none">
                <a:solidFill>
                  <a:srgbClr val="FFFFFF"/>
                </a:solidFill>
                <a:latin typeface="Calibri"/>
                <a:ea typeface="Calibri"/>
                <a:cs typeface="Calibri"/>
                <a:sym typeface="Calibri"/>
              </a:endParaRPr>
            </a:p>
          </p:txBody>
        </p:sp>
        <p:sp>
          <p:nvSpPr>
            <p:cNvPr id="275" name="Google Shape;275;p69"/>
            <p:cNvSpPr/>
            <p:nvPr/>
          </p:nvSpPr>
          <p:spPr>
            <a:xfrm>
              <a:off x="4942352" y="2038350"/>
              <a:ext cx="2340000" cy="2338800"/>
            </a:xfrm>
            <a:prstGeom prst="ellipse">
              <a:avLst/>
            </a:prstGeom>
            <a:solidFill>
              <a:schemeClr val="accent5"/>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4000"/>
                <a:buFont typeface="Arial"/>
                <a:buNone/>
              </a:pPr>
              <a:endParaRPr sz="4000" b="0" i="0" u="none" strike="noStrike" cap="none">
                <a:solidFill>
                  <a:srgbClr val="FFFFFF"/>
                </a:solidFill>
                <a:latin typeface="Bebas Neue"/>
                <a:ea typeface="Bebas Neue"/>
                <a:cs typeface="Bebas Neue"/>
                <a:sym typeface="Bebas Neue"/>
              </a:endParaRPr>
            </a:p>
          </p:txBody>
        </p:sp>
        <p:sp>
          <p:nvSpPr>
            <p:cNvPr id="276" name="Google Shape;276;p69"/>
            <p:cNvSpPr/>
            <p:nvPr/>
          </p:nvSpPr>
          <p:spPr>
            <a:xfrm>
              <a:off x="8119385" y="2038350"/>
              <a:ext cx="2340000" cy="2338800"/>
            </a:xfrm>
            <a:prstGeom prst="ellipse">
              <a:avLst/>
            </a:prstGeom>
            <a:solidFill>
              <a:schemeClr val="accent3"/>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4000"/>
                <a:buFont typeface="Arial"/>
                <a:buNone/>
              </a:pPr>
              <a:endParaRPr sz="4000" b="0" i="0" u="none" strike="noStrike" cap="none">
                <a:solidFill>
                  <a:srgbClr val="FFFFFF"/>
                </a:solidFill>
                <a:latin typeface="Bebas Neue"/>
                <a:ea typeface="Bebas Neue"/>
                <a:cs typeface="Bebas Neue"/>
                <a:sym typeface="Bebas Neue"/>
              </a:endParaRPr>
            </a:p>
          </p:txBody>
        </p:sp>
      </p:grpSp>
      <p:sp>
        <p:nvSpPr>
          <p:cNvPr id="277" name="Google Shape;277;p69"/>
          <p:cNvSpPr txBox="1"/>
          <p:nvPr/>
        </p:nvSpPr>
        <p:spPr>
          <a:xfrm>
            <a:off x="793788" y="2559275"/>
            <a:ext cx="141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8" name="Google Shape;278;p69"/>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279" name="Google Shape;279;p69"/>
          <p:cNvSpPr txBox="1"/>
          <p:nvPr/>
        </p:nvSpPr>
        <p:spPr>
          <a:xfrm>
            <a:off x="757350" y="1984775"/>
            <a:ext cx="1417200" cy="3570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0" name="Google Shape;280;p69"/>
          <p:cNvSpPr txBox="1"/>
          <p:nvPr/>
        </p:nvSpPr>
        <p:spPr>
          <a:xfrm>
            <a:off x="3926625" y="2520175"/>
            <a:ext cx="147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1" name="Google Shape;281;p69"/>
          <p:cNvSpPr txBox="1">
            <a:spLocks noGrp="1"/>
          </p:cNvSpPr>
          <p:nvPr>
            <p:ph type="body" idx="2"/>
          </p:nvPr>
        </p:nvSpPr>
        <p:spPr>
          <a:xfrm>
            <a:off x="867450" y="2369250"/>
            <a:ext cx="1197000" cy="9765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282" name="Google Shape;282;p69"/>
          <p:cNvSpPr txBox="1">
            <a:spLocks noGrp="1"/>
          </p:cNvSpPr>
          <p:nvPr>
            <p:ph type="body" idx="3"/>
          </p:nvPr>
        </p:nvSpPr>
        <p:spPr>
          <a:xfrm>
            <a:off x="4065075" y="2416325"/>
            <a:ext cx="1197000" cy="9765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283" name="Google Shape;283;p69"/>
          <p:cNvSpPr txBox="1"/>
          <p:nvPr/>
        </p:nvSpPr>
        <p:spPr>
          <a:xfrm>
            <a:off x="6989800" y="2559275"/>
            <a:ext cx="147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4" name="Google Shape;284;p69"/>
          <p:cNvSpPr txBox="1">
            <a:spLocks noGrp="1"/>
          </p:cNvSpPr>
          <p:nvPr>
            <p:ph type="body" idx="4"/>
          </p:nvPr>
        </p:nvSpPr>
        <p:spPr>
          <a:xfrm>
            <a:off x="7061200" y="2416325"/>
            <a:ext cx="1197000" cy="9765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285" name="Google Shape;285;p69"/>
          <p:cNvSpPr txBox="1">
            <a:spLocks noGrp="1"/>
          </p:cNvSpPr>
          <p:nvPr>
            <p:ph type="body" idx="5"/>
          </p:nvPr>
        </p:nvSpPr>
        <p:spPr>
          <a:xfrm>
            <a:off x="530550" y="4176250"/>
            <a:ext cx="1943700" cy="7086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SzPts val="1800"/>
              <a:buChar char="•"/>
              <a:defRPr sz="18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286" name="Google Shape;286;p69"/>
          <p:cNvSpPr txBox="1">
            <a:spLocks noGrp="1"/>
          </p:cNvSpPr>
          <p:nvPr>
            <p:ph type="body" idx="6"/>
          </p:nvPr>
        </p:nvSpPr>
        <p:spPr>
          <a:xfrm>
            <a:off x="3676300" y="4180250"/>
            <a:ext cx="1943700" cy="7086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SzPts val="1800"/>
              <a:buChar char="•"/>
              <a:defRPr sz="18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287" name="Google Shape;287;p69"/>
          <p:cNvSpPr txBox="1">
            <a:spLocks noGrp="1"/>
          </p:cNvSpPr>
          <p:nvPr>
            <p:ph type="body" idx="7"/>
          </p:nvPr>
        </p:nvSpPr>
        <p:spPr>
          <a:xfrm>
            <a:off x="6754900" y="4176250"/>
            <a:ext cx="1943700" cy="7086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SzPts val="1800"/>
              <a:buChar char="•"/>
              <a:defRPr sz="18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hase square slide">
  <p:cSld name="CUSTOM_1">
    <p:spTree>
      <p:nvGrpSpPr>
        <p:cNvPr id="1" name="Shape 288"/>
        <p:cNvGrpSpPr/>
        <p:nvPr/>
      </p:nvGrpSpPr>
      <p:grpSpPr>
        <a:xfrm>
          <a:off x="0" y="0"/>
          <a:ext cx="0" cy="0"/>
          <a:chOff x="0" y="0"/>
          <a:chExt cx="0" cy="0"/>
        </a:xfrm>
      </p:grpSpPr>
      <p:pic>
        <p:nvPicPr>
          <p:cNvPr id="289" name="Google Shape;289;p70" descr="Pie chart with solid fill"/>
          <p:cNvPicPr preferRelativeResize="0"/>
          <p:nvPr/>
        </p:nvPicPr>
        <p:blipFill rotWithShape="1">
          <a:blip r:embed="rId2">
            <a:alphaModFix/>
          </a:blip>
          <a:srcRect/>
          <a:stretch/>
        </p:blipFill>
        <p:spPr>
          <a:xfrm>
            <a:off x="3031573" y="1841766"/>
            <a:ext cx="457200" cy="457200"/>
          </a:xfrm>
          <a:prstGeom prst="rect">
            <a:avLst/>
          </a:prstGeom>
          <a:noFill/>
          <a:ln>
            <a:noFill/>
          </a:ln>
        </p:spPr>
      </p:pic>
      <p:pic>
        <p:nvPicPr>
          <p:cNvPr id="290" name="Google Shape;290;p70" descr="Pie chart with solid fill"/>
          <p:cNvPicPr preferRelativeResize="0"/>
          <p:nvPr/>
        </p:nvPicPr>
        <p:blipFill rotWithShape="1">
          <a:blip r:embed="rId2">
            <a:alphaModFix/>
          </a:blip>
          <a:srcRect/>
          <a:stretch/>
        </p:blipFill>
        <p:spPr>
          <a:xfrm>
            <a:off x="1083348" y="1841766"/>
            <a:ext cx="457200" cy="457200"/>
          </a:xfrm>
          <a:prstGeom prst="rect">
            <a:avLst/>
          </a:prstGeom>
          <a:noFill/>
          <a:ln>
            <a:noFill/>
          </a:ln>
        </p:spPr>
      </p:pic>
      <p:pic>
        <p:nvPicPr>
          <p:cNvPr id="291" name="Google Shape;291;p70" descr="Pie chart with solid fill"/>
          <p:cNvPicPr preferRelativeResize="0"/>
          <p:nvPr/>
        </p:nvPicPr>
        <p:blipFill rotWithShape="1">
          <a:blip r:embed="rId2">
            <a:alphaModFix/>
          </a:blip>
          <a:srcRect/>
          <a:stretch/>
        </p:blipFill>
        <p:spPr>
          <a:xfrm>
            <a:off x="3031573" y="3575391"/>
            <a:ext cx="457200" cy="457200"/>
          </a:xfrm>
          <a:prstGeom prst="rect">
            <a:avLst/>
          </a:prstGeom>
          <a:noFill/>
          <a:ln>
            <a:noFill/>
          </a:ln>
        </p:spPr>
      </p:pic>
      <p:sp>
        <p:nvSpPr>
          <p:cNvPr id="292" name="Google Shape;292;p70"/>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293" name="Google Shape;293;p70"/>
          <p:cNvSpPr txBox="1">
            <a:spLocks noGrp="1"/>
          </p:cNvSpPr>
          <p:nvPr>
            <p:ph type="body" idx="2"/>
          </p:nvPr>
        </p:nvSpPr>
        <p:spPr>
          <a:xfrm>
            <a:off x="4616000" y="1592200"/>
            <a:ext cx="4069200" cy="33606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294" name="Google Shape;294;p70"/>
          <p:cNvSpPr/>
          <p:nvPr/>
        </p:nvSpPr>
        <p:spPr>
          <a:xfrm>
            <a:off x="364778" y="1592254"/>
            <a:ext cx="1843626" cy="1625652"/>
          </a:xfrm>
          <a:prstGeom prst="rect">
            <a:avLst/>
          </a:prstGeom>
          <a:solidFill>
            <a:schemeClr val="accent3"/>
          </a:solidFill>
          <a:ln>
            <a:noFill/>
          </a:ln>
        </p:spPr>
        <p:txBody>
          <a:bodyPr spcFirstLastPara="1" wrap="square" lIns="144000" tIns="576000" rIns="144000" bIns="0" anchor="ctr" anchorCtr="0">
            <a:noAutofit/>
          </a:bodyPr>
          <a:lstStyle/>
          <a:p>
            <a:pPr marL="0" marR="0" lvl="0" indent="0" algn="ctr" rtl="0">
              <a:lnSpc>
                <a:spcPct val="80000"/>
              </a:lnSpc>
              <a:spcBef>
                <a:spcPts val="0"/>
              </a:spcBef>
              <a:spcAft>
                <a:spcPts val="0"/>
              </a:spcAft>
              <a:buClr>
                <a:srgbClr val="000000"/>
              </a:buClr>
              <a:buSzPts val="1700"/>
              <a:buFont typeface="Arial"/>
              <a:buNone/>
            </a:pPr>
            <a:endParaRPr sz="1700" b="1" i="0" u="none" strike="noStrike" cap="none">
              <a:solidFill>
                <a:srgbClr val="FFFFFF"/>
              </a:solidFill>
              <a:latin typeface="Calibri"/>
              <a:ea typeface="Calibri"/>
              <a:cs typeface="Calibri"/>
              <a:sym typeface="Calibri"/>
            </a:endParaRPr>
          </a:p>
        </p:txBody>
      </p:sp>
      <p:sp>
        <p:nvSpPr>
          <p:cNvPr id="295" name="Google Shape;295;p70"/>
          <p:cNvSpPr/>
          <p:nvPr/>
        </p:nvSpPr>
        <p:spPr>
          <a:xfrm>
            <a:off x="2307963" y="1592254"/>
            <a:ext cx="1843626" cy="1625652"/>
          </a:xfrm>
          <a:prstGeom prst="rect">
            <a:avLst/>
          </a:prstGeom>
          <a:solidFill>
            <a:schemeClr val="accent4"/>
          </a:solidFill>
          <a:ln>
            <a:noFill/>
          </a:ln>
        </p:spPr>
        <p:txBody>
          <a:bodyPr spcFirstLastPara="1" wrap="square" lIns="144000" tIns="576000" rIns="144000" bIns="0" anchor="ctr" anchorCtr="0">
            <a:noAutofit/>
          </a:bodyPr>
          <a:lstStyle/>
          <a:p>
            <a:pPr marL="0" marR="0" lvl="0" indent="0" algn="ctr"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000"/>
              <a:buFont typeface="Arial"/>
              <a:buNone/>
            </a:pPr>
            <a:endParaRPr sz="2000" b="0" i="0" u="none" strike="noStrike" cap="none">
              <a:solidFill>
                <a:schemeClr val="lt1"/>
              </a:solidFill>
              <a:latin typeface="Bebas Neue"/>
              <a:ea typeface="Bebas Neue"/>
              <a:cs typeface="Bebas Neue"/>
              <a:sym typeface="Bebas Neue"/>
            </a:endParaRPr>
          </a:p>
        </p:txBody>
      </p:sp>
      <p:sp>
        <p:nvSpPr>
          <p:cNvPr id="296" name="Google Shape;296;p70"/>
          <p:cNvSpPr/>
          <p:nvPr/>
        </p:nvSpPr>
        <p:spPr>
          <a:xfrm>
            <a:off x="2307963" y="3327088"/>
            <a:ext cx="1843626" cy="1625652"/>
          </a:xfrm>
          <a:prstGeom prst="rect">
            <a:avLst/>
          </a:prstGeom>
          <a:solidFill>
            <a:schemeClr val="accent5"/>
          </a:solidFill>
          <a:ln>
            <a:noFill/>
          </a:ln>
        </p:spPr>
        <p:txBody>
          <a:bodyPr spcFirstLastPara="1" wrap="square" lIns="144000" tIns="576000" rIns="144000" bIns="0" anchor="ctr" anchorCtr="0">
            <a:noAutofit/>
          </a:bodyPr>
          <a:lstStyle/>
          <a:p>
            <a:pPr marL="0" marR="0" lvl="0" indent="0" algn="ctr"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000"/>
              <a:buFont typeface="Arial"/>
              <a:buNone/>
            </a:pPr>
            <a:endParaRPr sz="2000" b="0" i="0" u="none" strike="noStrike" cap="none">
              <a:solidFill>
                <a:schemeClr val="lt1"/>
              </a:solidFill>
              <a:latin typeface="Bebas Neue"/>
              <a:ea typeface="Bebas Neue"/>
              <a:cs typeface="Bebas Neue"/>
              <a:sym typeface="Bebas Neue"/>
            </a:endParaRPr>
          </a:p>
        </p:txBody>
      </p:sp>
      <p:sp>
        <p:nvSpPr>
          <p:cNvPr id="297" name="Google Shape;297;p70"/>
          <p:cNvSpPr/>
          <p:nvPr/>
        </p:nvSpPr>
        <p:spPr>
          <a:xfrm>
            <a:off x="364778" y="3327088"/>
            <a:ext cx="1843626" cy="1625652"/>
          </a:xfrm>
          <a:prstGeom prst="rect">
            <a:avLst/>
          </a:prstGeom>
          <a:solidFill>
            <a:schemeClr val="accent1"/>
          </a:solidFill>
          <a:ln>
            <a:noFill/>
          </a:ln>
        </p:spPr>
        <p:txBody>
          <a:bodyPr spcFirstLastPara="1" wrap="square" lIns="144000" tIns="576000" rIns="144000" bIns="0" anchor="ctr" anchorCtr="0">
            <a:noAutofit/>
          </a:bodyPr>
          <a:lstStyle/>
          <a:p>
            <a:pPr marL="0" marR="0" lvl="0" indent="0" algn="ctr"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000"/>
              <a:buFont typeface="Arial"/>
              <a:buNone/>
            </a:pPr>
            <a:endParaRPr sz="2000" b="0" i="0" u="none" strike="noStrike" cap="none">
              <a:solidFill>
                <a:schemeClr val="lt1"/>
              </a:solidFill>
              <a:latin typeface="Bebas Neue"/>
              <a:ea typeface="Bebas Neue"/>
              <a:cs typeface="Bebas Neue"/>
              <a:sym typeface="Bebas Neue"/>
            </a:endParaRPr>
          </a:p>
        </p:txBody>
      </p:sp>
      <p:sp>
        <p:nvSpPr>
          <p:cNvPr id="298" name="Google Shape;298;p70"/>
          <p:cNvSpPr txBox="1">
            <a:spLocks noGrp="1"/>
          </p:cNvSpPr>
          <p:nvPr>
            <p:ph type="body" idx="3"/>
          </p:nvPr>
        </p:nvSpPr>
        <p:spPr>
          <a:xfrm>
            <a:off x="546700" y="2463525"/>
            <a:ext cx="1560600" cy="5937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299" name="Google Shape;299;p70"/>
          <p:cNvSpPr txBox="1">
            <a:spLocks noGrp="1"/>
          </p:cNvSpPr>
          <p:nvPr>
            <p:ph type="body" idx="4"/>
          </p:nvPr>
        </p:nvSpPr>
        <p:spPr>
          <a:xfrm>
            <a:off x="2479875" y="2512775"/>
            <a:ext cx="1560600" cy="5937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00" name="Google Shape;300;p70"/>
          <p:cNvSpPr txBox="1">
            <a:spLocks noGrp="1"/>
          </p:cNvSpPr>
          <p:nvPr>
            <p:ph type="body" idx="5"/>
          </p:nvPr>
        </p:nvSpPr>
        <p:spPr>
          <a:xfrm>
            <a:off x="531650" y="4223725"/>
            <a:ext cx="1560600" cy="5937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01" name="Google Shape;301;p70"/>
          <p:cNvSpPr txBox="1">
            <a:spLocks noGrp="1"/>
          </p:cNvSpPr>
          <p:nvPr>
            <p:ph type="body" idx="6"/>
          </p:nvPr>
        </p:nvSpPr>
        <p:spPr>
          <a:xfrm>
            <a:off x="2479875" y="4223725"/>
            <a:ext cx="1560600" cy="5937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02" name="Google Shape;302;p70"/>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ircle diagram slide option 2">
  <p:cSld name="CUSTOM_1_1">
    <p:spTree>
      <p:nvGrpSpPr>
        <p:cNvPr id="1" name="Shape 303"/>
        <p:cNvGrpSpPr/>
        <p:nvPr/>
      </p:nvGrpSpPr>
      <p:grpSpPr>
        <a:xfrm>
          <a:off x="0" y="0"/>
          <a:ext cx="0" cy="0"/>
          <a:chOff x="0" y="0"/>
          <a:chExt cx="0" cy="0"/>
        </a:xfrm>
      </p:grpSpPr>
      <p:sp>
        <p:nvSpPr>
          <p:cNvPr id="304" name="Google Shape;304;p71"/>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305" name="Google Shape;305;p71"/>
          <p:cNvSpPr txBox="1">
            <a:spLocks noGrp="1"/>
          </p:cNvSpPr>
          <p:nvPr>
            <p:ph type="body" idx="2"/>
          </p:nvPr>
        </p:nvSpPr>
        <p:spPr>
          <a:xfrm>
            <a:off x="5171350" y="1592200"/>
            <a:ext cx="3513900" cy="3523500"/>
          </a:xfrm>
          <a:prstGeom prst="rect">
            <a:avLst/>
          </a:prstGeom>
          <a:noFill/>
          <a:ln>
            <a:noFill/>
          </a:ln>
        </p:spPr>
        <p:txBody>
          <a:bodyPr spcFirstLastPara="1" wrap="square" lIns="0" tIns="45700" rIns="0" bIns="45700" anchor="t" anchorCtr="0">
            <a:normAutofit/>
          </a:bodyPr>
          <a:lstStyle>
            <a:lvl1pPr marL="457200" lvl="0" indent="-330200" algn="l">
              <a:lnSpc>
                <a:spcPct val="90000"/>
              </a:lnSpc>
              <a:spcBef>
                <a:spcPts val="750"/>
              </a:spcBef>
              <a:spcAft>
                <a:spcPts val="0"/>
              </a:spcAft>
              <a:buSzPts val="1600"/>
              <a:buChar char="•"/>
              <a:defRPr sz="1600"/>
            </a:lvl1pPr>
            <a:lvl2pPr marL="914400" lvl="1" indent="-323850" algn="l">
              <a:lnSpc>
                <a:spcPct val="90000"/>
              </a:lnSpc>
              <a:spcBef>
                <a:spcPts val="375"/>
              </a:spcBef>
              <a:spcAft>
                <a:spcPts val="0"/>
              </a:spcAft>
              <a:buSzPts val="1500"/>
              <a:buChar char="•"/>
              <a:defRPr sz="1500"/>
            </a:lvl2pPr>
            <a:lvl3pPr marL="1371600" lvl="2" indent="-323850" algn="l">
              <a:lnSpc>
                <a:spcPct val="90000"/>
              </a:lnSpc>
              <a:spcBef>
                <a:spcPts val="375"/>
              </a:spcBef>
              <a:spcAft>
                <a:spcPts val="0"/>
              </a:spcAft>
              <a:buSzPts val="1500"/>
              <a:buChar char="•"/>
              <a:defRPr sz="1500"/>
            </a:lvl3pPr>
            <a:lvl4pPr marL="1828800" lvl="3" indent="-323850" algn="l">
              <a:lnSpc>
                <a:spcPct val="90000"/>
              </a:lnSpc>
              <a:spcBef>
                <a:spcPts val="375"/>
              </a:spcBef>
              <a:spcAft>
                <a:spcPts val="0"/>
              </a:spcAft>
              <a:buSzPts val="1500"/>
              <a:buChar char="•"/>
              <a:defRPr sz="1500"/>
            </a:lvl4pPr>
            <a:lvl5pPr marL="2286000" lvl="4" indent="-323850" algn="l">
              <a:lnSpc>
                <a:spcPct val="90000"/>
              </a:lnSpc>
              <a:spcBef>
                <a:spcPts val="375"/>
              </a:spcBef>
              <a:spcAft>
                <a:spcPts val="0"/>
              </a:spcAft>
              <a:buSzPts val="1500"/>
              <a:buChar char="•"/>
              <a:defRPr sz="1500"/>
            </a:lvl5pPr>
            <a:lvl6pPr marL="2743200" lvl="5" indent="-295275" algn="l">
              <a:lnSpc>
                <a:spcPct val="90000"/>
              </a:lnSpc>
              <a:spcBef>
                <a:spcPts val="375"/>
              </a:spcBef>
              <a:spcAft>
                <a:spcPts val="0"/>
              </a:spcAft>
              <a:buSzPts val="1050"/>
              <a:buChar char="•"/>
              <a:defRPr sz="1050"/>
            </a:lvl6pPr>
            <a:lvl7pPr marL="3200400" lvl="6" indent="-295275" algn="l">
              <a:lnSpc>
                <a:spcPct val="90000"/>
              </a:lnSpc>
              <a:spcBef>
                <a:spcPts val="375"/>
              </a:spcBef>
              <a:spcAft>
                <a:spcPts val="0"/>
              </a:spcAft>
              <a:buSzPts val="1050"/>
              <a:buChar char="•"/>
              <a:defRPr sz="1050"/>
            </a:lvl7pPr>
            <a:lvl8pPr marL="3657600" lvl="7" indent="-295275" algn="l">
              <a:lnSpc>
                <a:spcPct val="90000"/>
              </a:lnSpc>
              <a:spcBef>
                <a:spcPts val="375"/>
              </a:spcBef>
              <a:spcAft>
                <a:spcPts val="0"/>
              </a:spcAft>
              <a:buSzPts val="1050"/>
              <a:buChar char="•"/>
              <a:defRPr sz="1050"/>
            </a:lvl8pPr>
            <a:lvl9pPr marL="4114800" lvl="8" indent="-295275" algn="l">
              <a:lnSpc>
                <a:spcPct val="90000"/>
              </a:lnSpc>
              <a:spcBef>
                <a:spcPts val="375"/>
              </a:spcBef>
              <a:spcAft>
                <a:spcPts val="0"/>
              </a:spcAft>
              <a:buSzPts val="1050"/>
              <a:buChar char="•"/>
              <a:defRPr sz="1050"/>
            </a:lvl9pPr>
          </a:lstStyle>
          <a:p>
            <a:endParaRPr/>
          </a:p>
        </p:txBody>
      </p:sp>
      <p:sp>
        <p:nvSpPr>
          <p:cNvPr id="306" name="Google Shape;306;p71"/>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grpSp>
        <p:nvGrpSpPr>
          <p:cNvPr id="307" name="Google Shape;307;p71"/>
          <p:cNvGrpSpPr/>
          <p:nvPr/>
        </p:nvGrpSpPr>
        <p:grpSpPr>
          <a:xfrm>
            <a:off x="777841" y="1377072"/>
            <a:ext cx="3878791" cy="3953769"/>
            <a:chOff x="3690937" y="1774826"/>
            <a:chExt cx="4368008" cy="4202114"/>
          </a:xfrm>
        </p:grpSpPr>
        <p:sp>
          <p:nvSpPr>
            <p:cNvPr id="308" name="Google Shape;308;p71"/>
            <p:cNvSpPr/>
            <p:nvPr/>
          </p:nvSpPr>
          <p:spPr>
            <a:xfrm>
              <a:off x="5793877" y="3431383"/>
              <a:ext cx="1273674" cy="893093"/>
            </a:xfrm>
            <a:custGeom>
              <a:avLst/>
              <a:gdLst/>
              <a:ahLst/>
              <a:cxnLst/>
              <a:rect l="l" t="t" r="r" b="b"/>
              <a:pathLst>
                <a:path w="901" h="632" extrusionOk="0">
                  <a:moveTo>
                    <a:pt x="696" y="0"/>
                  </a:moveTo>
                  <a:cubicBezTo>
                    <a:pt x="421" y="0"/>
                    <a:pt x="174" y="116"/>
                    <a:pt x="0" y="301"/>
                  </a:cubicBezTo>
                  <a:cubicBezTo>
                    <a:pt x="90" y="395"/>
                    <a:pt x="160" y="508"/>
                    <a:pt x="206" y="632"/>
                  </a:cubicBezTo>
                  <a:cubicBezTo>
                    <a:pt x="529" y="562"/>
                    <a:pt x="791" y="328"/>
                    <a:pt x="901" y="22"/>
                  </a:cubicBezTo>
                  <a:cubicBezTo>
                    <a:pt x="835" y="8"/>
                    <a:pt x="766" y="0"/>
                    <a:pt x="696" y="0"/>
                  </a:cubicBezTo>
                </a:path>
              </a:pathLst>
            </a:custGeom>
            <a:solidFill>
              <a:srgbClr val="D6E3B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309" name="Google Shape;309;p71"/>
            <p:cNvSpPr/>
            <p:nvPr/>
          </p:nvSpPr>
          <p:spPr>
            <a:xfrm>
              <a:off x="4681007" y="3431383"/>
              <a:ext cx="1194047" cy="893100"/>
            </a:xfrm>
            <a:custGeom>
              <a:avLst/>
              <a:gdLst/>
              <a:ahLst/>
              <a:cxnLst/>
              <a:rect l="l" t="t" r="r" b="b"/>
              <a:pathLst>
                <a:path w="10060" h="10000" extrusionOk="0">
                  <a:moveTo>
                    <a:pt x="2273" y="0"/>
                  </a:moveTo>
                  <a:cubicBezTo>
                    <a:pt x="1489" y="0"/>
                    <a:pt x="728" y="112"/>
                    <a:pt x="0" y="351"/>
                  </a:cubicBezTo>
                  <a:cubicBezTo>
                    <a:pt x="1232" y="5192"/>
                    <a:pt x="4143" y="8882"/>
                    <a:pt x="7738" y="10000"/>
                  </a:cubicBezTo>
                  <a:cubicBezTo>
                    <a:pt x="8231" y="8019"/>
                    <a:pt x="9075" y="6017"/>
                    <a:pt x="10060" y="4499"/>
                  </a:cubicBezTo>
                  <a:cubicBezTo>
                    <a:pt x="8112" y="1592"/>
                    <a:pt x="5308" y="0"/>
                    <a:pt x="2273" y="0"/>
                  </a:cubicBezTo>
                </a:path>
              </a:pathLst>
            </a:cu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310" name="Google Shape;310;p71"/>
            <p:cNvSpPr/>
            <p:nvPr/>
          </p:nvSpPr>
          <p:spPr>
            <a:xfrm>
              <a:off x="5521560" y="4276728"/>
              <a:ext cx="714375" cy="1307389"/>
            </a:xfrm>
            <a:custGeom>
              <a:avLst/>
              <a:gdLst/>
              <a:ahLst/>
              <a:cxnLst/>
              <a:rect l="l" t="t" r="r" b="b"/>
              <a:pathLst>
                <a:path w="522" h="981" extrusionOk="0">
                  <a:moveTo>
                    <a:pt x="56" y="0"/>
                  </a:moveTo>
                  <a:cubicBezTo>
                    <a:pt x="20" y="100"/>
                    <a:pt x="0" y="209"/>
                    <a:pt x="0" y="322"/>
                  </a:cubicBezTo>
                  <a:cubicBezTo>
                    <a:pt x="0" y="577"/>
                    <a:pt x="100" y="809"/>
                    <a:pt x="264" y="981"/>
                  </a:cubicBezTo>
                  <a:cubicBezTo>
                    <a:pt x="424" y="810"/>
                    <a:pt x="522" y="580"/>
                    <a:pt x="522" y="328"/>
                  </a:cubicBezTo>
                  <a:cubicBezTo>
                    <a:pt x="522" y="213"/>
                    <a:pt x="501" y="102"/>
                    <a:pt x="464" y="0"/>
                  </a:cubicBezTo>
                  <a:cubicBezTo>
                    <a:pt x="399" y="14"/>
                    <a:pt x="331" y="22"/>
                    <a:pt x="261" y="22"/>
                  </a:cubicBezTo>
                  <a:cubicBezTo>
                    <a:pt x="190" y="22"/>
                    <a:pt x="122" y="14"/>
                    <a:pt x="56" y="0"/>
                  </a:cubicBezTo>
                </a:path>
              </a:pathLst>
            </a:custGeom>
            <a:solidFill>
              <a:srgbClr val="8ECF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311" name="Google Shape;311;p71"/>
            <p:cNvSpPr/>
            <p:nvPr/>
          </p:nvSpPr>
          <p:spPr>
            <a:xfrm>
              <a:off x="4610100" y="1774826"/>
              <a:ext cx="2532064" cy="2062163"/>
            </a:xfrm>
            <a:custGeom>
              <a:avLst/>
              <a:gdLst/>
              <a:ahLst/>
              <a:cxnLst/>
              <a:rect l="l" t="t" r="r" b="b"/>
              <a:pathLst>
                <a:path w="1908" h="1555" extrusionOk="0">
                  <a:moveTo>
                    <a:pt x="954" y="0"/>
                  </a:moveTo>
                  <a:cubicBezTo>
                    <a:pt x="427" y="0"/>
                    <a:pt x="0" y="427"/>
                    <a:pt x="0" y="954"/>
                  </a:cubicBezTo>
                  <a:cubicBezTo>
                    <a:pt x="0" y="1069"/>
                    <a:pt x="20" y="1179"/>
                    <a:pt x="58" y="1282"/>
                  </a:cubicBezTo>
                  <a:cubicBezTo>
                    <a:pt x="123" y="1267"/>
                    <a:pt x="191" y="1260"/>
                    <a:pt x="261" y="1260"/>
                  </a:cubicBezTo>
                  <a:cubicBezTo>
                    <a:pt x="532" y="1260"/>
                    <a:pt x="777" y="1373"/>
                    <a:pt x="951" y="1555"/>
                  </a:cubicBezTo>
                  <a:cubicBezTo>
                    <a:pt x="1125" y="1370"/>
                    <a:pt x="1372" y="1254"/>
                    <a:pt x="1647" y="1254"/>
                  </a:cubicBezTo>
                  <a:cubicBezTo>
                    <a:pt x="1717" y="1254"/>
                    <a:pt x="1786" y="1262"/>
                    <a:pt x="1852" y="1276"/>
                  </a:cubicBezTo>
                  <a:cubicBezTo>
                    <a:pt x="1888" y="1175"/>
                    <a:pt x="1908" y="1067"/>
                    <a:pt x="1908" y="954"/>
                  </a:cubicBezTo>
                  <a:cubicBezTo>
                    <a:pt x="1908" y="427"/>
                    <a:pt x="1481" y="0"/>
                    <a:pt x="954"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45B1CB"/>
                </a:solidFill>
                <a:latin typeface="Calibri"/>
                <a:ea typeface="Calibri"/>
                <a:cs typeface="Calibri"/>
                <a:sym typeface="Calibri"/>
              </a:endParaRPr>
            </a:p>
          </p:txBody>
        </p:sp>
        <p:sp>
          <p:nvSpPr>
            <p:cNvPr id="312" name="Google Shape;312;p71"/>
            <p:cNvSpPr/>
            <p:nvPr/>
          </p:nvSpPr>
          <p:spPr>
            <a:xfrm>
              <a:off x="3690937" y="3475038"/>
              <a:ext cx="2189162" cy="2501902"/>
            </a:xfrm>
            <a:custGeom>
              <a:avLst/>
              <a:gdLst/>
              <a:ahLst/>
              <a:cxnLst/>
              <a:rect l="l" t="t" r="r" b="b"/>
              <a:pathLst>
                <a:path w="1650" h="1886" extrusionOk="0">
                  <a:moveTo>
                    <a:pt x="751" y="0"/>
                  </a:moveTo>
                  <a:cubicBezTo>
                    <a:pt x="321" y="93"/>
                    <a:pt x="0" y="475"/>
                    <a:pt x="0" y="932"/>
                  </a:cubicBezTo>
                  <a:cubicBezTo>
                    <a:pt x="0" y="1459"/>
                    <a:pt x="427" y="1886"/>
                    <a:pt x="954" y="1886"/>
                  </a:cubicBezTo>
                  <a:cubicBezTo>
                    <a:pt x="1228" y="1886"/>
                    <a:pt x="1476" y="1770"/>
                    <a:pt x="1650" y="1585"/>
                  </a:cubicBezTo>
                  <a:cubicBezTo>
                    <a:pt x="1486" y="1413"/>
                    <a:pt x="1386" y="1181"/>
                    <a:pt x="1386" y="926"/>
                  </a:cubicBezTo>
                  <a:cubicBezTo>
                    <a:pt x="1386" y="813"/>
                    <a:pt x="1406" y="704"/>
                    <a:pt x="1442" y="604"/>
                  </a:cubicBezTo>
                  <a:cubicBezTo>
                    <a:pt x="1121" y="534"/>
                    <a:pt x="861" y="303"/>
                    <a:pt x="751"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313" name="Google Shape;313;p71"/>
            <p:cNvSpPr/>
            <p:nvPr/>
          </p:nvSpPr>
          <p:spPr>
            <a:xfrm>
              <a:off x="5877719" y="3467100"/>
              <a:ext cx="2181226" cy="2501902"/>
            </a:xfrm>
            <a:custGeom>
              <a:avLst/>
              <a:gdLst/>
              <a:ahLst/>
              <a:cxnLst/>
              <a:rect l="l" t="t" r="r" b="b"/>
              <a:pathLst>
                <a:path w="1644" h="1886" extrusionOk="0">
                  <a:moveTo>
                    <a:pt x="895" y="0"/>
                  </a:moveTo>
                  <a:cubicBezTo>
                    <a:pt x="785" y="306"/>
                    <a:pt x="523" y="540"/>
                    <a:pt x="200" y="610"/>
                  </a:cubicBezTo>
                  <a:cubicBezTo>
                    <a:pt x="237" y="712"/>
                    <a:pt x="258" y="823"/>
                    <a:pt x="258" y="938"/>
                  </a:cubicBezTo>
                  <a:cubicBezTo>
                    <a:pt x="258" y="1190"/>
                    <a:pt x="160" y="1420"/>
                    <a:pt x="0" y="1591"/>
                  </a:cubicBezTo>
                  <a:cubicBezTo>
                    <a:pt x="173" y="1772"/>
                    <a:pt x="418" y="1886"/>
                    <a:pt x="690" y="1886"/>
                  </a:cubicBezTo>
                  <a:cubicBezTo>
                    <a:pt x="1217" y="1886"/>
                    <a:pt x="1644" y="1459"/>
                    <a:pt x="1644" y="932"/>
                  </a:cubicBezTo>
                  <a:cubicBezTo>
                    <a:pt x="1644" y="476"/>
                    <a:pt x="1323" y="94"/>
                    <a:pt x="895"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314" name="Google Shape;314;p71"/>
            <p:cNvSpPr/>
            <p:nvPr/>
          </p:nvSpPr>
          <p:spPr>
            <a:xfrm>
              <a:off x="5603407" y="3834607"/>
              <a:ext cx="545444" cy="483973"/>
            </a:xfrm>
            <a:custGeom>
              <a:avLst/>
              <a:gdLst/>
              <a:ahLst/>
              <a:cxnLst/>
              <a:rect l="l" t="t" r="r" b="b"/>
              <a:pathLst>
                <a:path w="13010" h="9985" extrusionOk="0">
                  <a:moveTo>
                    <a:pt x="6356" y="0"/>
                  </a:moveTo>
                  <a:cubicBezTo>
                    <a:pt x="3513" y="2687"/>
                    <a:pt x="1421" y="5708"/>
                    <a:pt x="0" y="9215"/>
                  </a:cubicBezTo>
                  <a:cubicBezTo>
                    <a:pt x="2133" y="9612"/>
                    <a:pt x="4285" y="9985"/>
                    <a:pt x="6453" y="9985"/>
                  </a:cubicBezTo>
                  <a:cubicBezTo>
                    <a:pt x="8621" y="9985"/>
                    <a:pt x="10910" y="9611"/>
                    <a:pt x="13010" y="9216"/>
                  </a:cubicBezTo>
                  <a:cubicBezTo>
                    <a:pt x="11524" y="5708"/>
                    <a:pt x="9263" y="2659"/>
                    <a:pt x="6356" y="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grpSp>
      <p:sp>
        <p:nvSpPr>
          <p:cNvPr id="315" name="Google Shape;315;p71"/>
          <p:cNvSpPr txBox="1">
            <a:spLocks noGrp="1"/>
          </p:cNvSpPr>
          <p:nvPr>
            <p:ph type="body" idx="3"/>
          </p:nvPr>
        </p:nvSpPr>
        <p:spPr>
          <a:xfrm>
            <a:off x="1973350" y="1912550"/>
            <a:ext cx="1206300" cy="794700"/>
          </a:xfrm>
          <a:prstGeom prst="rect">
            <a:avLst/>
          </a:prstGeom>
          <a:noFill/>
          <a:ln>
            <a:noFill/>
          </a:ln>
        </p:spPr>
        <p:txBody>
          <a:bodyPr spcFirstLastPara="1" wrap="square" lIns="0" tIns="45700" rIns="0" bIns="45700" anchor="t"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16" name="Google Shape;316;p71"/>
          <p:cNvSpPr txBox="1">
            <a:spLocks noGrp="1"/>
          </p:cNvSpPr>
          <p:nvPr>
            <p:ph type="body" idx="4"/>
          </p:nvPr>
        </p:nvSpPr>
        <p:spPr>
          <a:xfrm>
            <a:off x="3303475" y="3798000"/>
            <a:ext cx="1206300" cy="794700"/>
          </a:xfrm>
          <a:prstGeom prst="rect">
            <a:avLst/>
          </a:prstGeom>
          <a:noFill/>
          <a:ln>
            <a:noFill/>
          </a:ln>
        </p:spPr>
        <p:txBody>
          <a:bodyPr spcFirstLastPara="1" wrap="square" lIns="0" tIns="45700" rIns="0" bIns="45700" anchor="t" anchorCtr="0">
            <a:normAutofit/>
          </a:bodyPr>
          <a:lstStyle>
            <a:lvl1pPr marL="457200" lvl="0" indent="-342900" algn="r">
              <a:lnSpc>
                <a:spcPct val="90000"/>
              </a:lnSpc>
              <a:spcBef>
                <a:spcPts val="750"/>
              </a:spcBef>
              <a:spcAft>
                <a:spcPts val="0"/>
              </a:spcAft>
              <a:buClr>
                <a:schemeClr val="lt1"/>
              </a:buClr>
              <a:buSzPts val="1800"/>
              <a:buChar char="•"/>
              <a:defRPr b="1">
                <a:solidFill>
                  <a:schemeClr val="lt1"/>
                </a:solidFill>
              </a:defRPr>
            </a:lvl1pPr>
            <a:lvl2pPr marL="914400" lvl="1" indent="-311150" algn="r">
              <a:lnSpc>
                <a:spcPct val="90000"/>
              </a:lnSpc>
              <a:spcBef>
                <a:spcPts val="375"/>
              </a:spcBef>
              <a:spcAft>
                <a:spcPts val="0"/>
              </a:spcAft>
              <a:buSzPts val="1300"/>
              <a:buChar char="•"/>
              <a:defRPr/>
            </a:lvl2pPr>
            <a:lvl3pPr marL="1371600" lvl="2" indent="-311150" algn="r">
              <a:lnSpc>
                <a:spcPct val="90000"/>
              </a:lnSpc>
              <a:spcBef>
                <a:spcPts val="375"/>
              </a:spcBef>
              <a:spcAft>
                <a:spcPts val="0"/>
              </a:spcAft>
              <a:buSzPts val="1300"/>
              <a:buChar char="•"/>
              <a:defRPr/>
            </a:lvl3pPr>
            <a:lvl4pPr marL="1828800" lvl="3" indent="-311150" algn="r">
              <a:lnSpc>
                <a:spcPct val="90000"/>
              </a:lnSpc>
              <a:spcBef>
                <a:spcPts val="375"/>
              </a:spcBef>
              <a:spcAft>
                <a:spcPts val="0"/>
              </a:spcAft>
              <a:buSzPts val="1300"/>
              <a:buChar char="•"/>
              <a:defRPr/>
            </a:lvl4pPr>
            <a:lvl5pPr marL="2286000" lvl="4" indent="-311150" algn="r">
              <a:lnSpc>
                <a:spcPct val="90000"/>
              </a:lnSpc>
              <a:spcBef>
                <a:spcPts val="375"/>
              </a:spcBef>
              <a:spcAft>
                <a:spcPts val="0"/>
              </a:spcAft>
              <a:buSzPts val="1300"/>
              <a:buChar char="•"/>
              <a:defRPr/>
            </a:lvl5pPr>
            <a:lvl6pPr marL="2743200" lvl="5" indent="-282575" algn="r">
              <a:lnSpc>
                <a:spcPct val="90000"/>
              </a:lnSpc>
              <a:spcBef>
                <a:spcPts val="375"/>
              </a:spcBef>
              <a:spcAft>
                <a:spcPts val="0"/>
              </a:spcAft>
              <a:buSzPts val="850"/>
              <a:buChar char="•"/>
              <a:defRPr/>
            </a:lvl6pPr>
            <a:lvl7pPr marL="3200400" lvl="6" indent="-282575" algn="r">
              <a:lnSpc>
                <a:spcPct val="90000"/>
              </a:lnSpc>
              <a:spcBef>
                <a:spcPts val="375"/>
              </a:spcBef>
              <a:spcAft>
                <a:spcPts val="0"/>
              </a:spcAft>
              <a:buSzPts val="850"/>
              <a:buChar char="•"/>
              <a:defRPr/>
            </a:lvl7pPr>
            <a:lvl8pPr marL="3657600" lvl="7" indent="-282575" algn="r">
              <a:lnSpc>
                <a:spcPct val="90000"/>
              </a:lnSpc>
              <a:spcBef>
                <a:spcPts val="375"/>
              </a:spcBef>
              <a:spcAft>
                <a:spcPts val="0"/>
              </a:spcAft>
              <a:buSzPts val="850"/>
              <a:buChar char="•"/>
              <a:defRPr/>
            </a:lvl8pPr>
            <a:lvl9pPr marL="4114800" lvl="8" indent="-282575" algn="r">
              <a:lnSpc>
                <a:spcPct val="90000"/>
              </a:lnSpc>
              <a:spcBef>
                <a:spcPts val="375"/>
              </a:spcBef>
              <a:spcAft>
                <a:spcPts val="0"/>
              </a:spcAft>
              <a:buSzPts val="850"/>
              <a:buChar char="•"/>
              <a:defRPr/>
            </a:lvl9pPr>
          </a:lstStyle>
          <a:p>
            <a:endParaRPr/>
          </a:p>
        </p:txBody>
      </p:sp>
      <p:sp>
        <p:nvSpPr>
          <p:cNvPr id="317" name="Google Shape;317;p71"/>
          <p:cNvSpPr txBox="1">
            <a:spLocks noGrp="1"/>
          </p:cNvSpPr>
          <p:nvPr>
            <p:ph type="body" idx="5"/>
          </p:nvPr>
        </p:nvSpPr>
        <p:spPr>
          <a:xfrm>
            <a:off x="709600" y="3883375"/>
            <a:ext cx="1206300" cy="7947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ircle diagram slide option 1">
  <p:cSld name="CUSTOM_1_1_1">
    <p:spTree>
      <p:nvGrpSpPr>
        <p:cNvPr id="1" name="Shape 318"/>
        <p:cNvGrpSpPr/>
        <p:nvPr/>
      </p:nvGrpSpPr>
      <p:grpSpPr>
        <a:xfrm>
          <a:off x="0" y="0"/>
          <a:ext cx="0" cy="0"/>
          <a:chOff x="0" y="0"/>
          <a:chExt cx="0" cy="0"/>
        </a:xfrm>
      </p:grpSpPr>
      <p:sp>
        <p:nvSpPr>
          <p:cNvPr id="319" name="Google Shape;319;p72"/>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320" name="Google Shape;320;p72"/>
          <p:cNvSpPr txBox="1">
            <a:spLocks noGrp="1"/>
          </p:cNvSpPr>
          <p:nvPr>
            <p:ph type="body" idx="2"/>
          </p:nvPr>
        </p:nvSpPr>
        <p:spPr>
          <a:xfrm>
            <a:off x="5697975" y="1592200"/>
            <a:ext cx="2987400" cy="3523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21" name="Google Shape;321;p72"/>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grpSp>
        <p:nvGrpSpPr>
          <p:cNvPr id="322" name="Google Shape;322;p72"/>
          <p:cNvGrpSpPr/>
          <p:nvPr/>
        </p:nvGrpSpPr>
        <p:grpSpPr>
          <a:xfrm>
            <a:off x="501266" y="1432414"/>
            <a:ext cx="5156780" cy="3741133"/>
            <a:chOff x="1419225" y="2281237"/>
            <a:chExt cx="5715150" cy="4146218"/>
          </a:xfrm>
        </p:grpSpPr>
        <p:grpSp>
          <p:nvGrpSpPr>
            <p:cNvPr id="323" name="Google Shape;323;p72"/>
            <p:cNvGrpSpPr/>
            <p:nvPr/>
          </p:nvGrpSpPr>
          <p:grpSpPr>
            <a:xfrm>
              <a:off x="1419225" y="5774625"/>
              <a:ext cx="5715150" cy="652830"/>
              <a:chOff x="1419225" y="5774625"/>
              <a:chExt cx="5715150" cy="652830"/>
            </a:xfrm>
          </p:grpSpPr>
          <p:cxnSp>
            <p:nvCxnSpPr>
              <p:cNvPr id="324" name="Google Shape;324;p72"/>
              <p:cNvCxnSpPr/>
              <p:nvPr/>
            </p:nvCxnSpPr>
            <p:spPr>
              <a:xfrm>
                <a:off x="1419225" y="5774625"/>
                <a:ext cx="5686500" cy="0"/>
              </a:xfrm>
              <a:prstGeom prst="straightConnector1">
                <a:avLst/>
              </a:prstGeom>
              <a:noFill/>
              <a:ln w="19050" cap="flat" cmpd="sng">
                <a:solidFill>
                  <a:srgbClr val="000000"/>
                </a:solidFill>
                <a:prstDash val="solid"/>
                <a:round/>
                <a:headEnd type="none" w="sm" len="sm"/>
                <a:tailEnd type="none" w="sm" len="sm"/>
              </a:ln>
            </p:spPr>
          </p:cxnSp>
          <p:sp>
            <p:nvSpPr>
              <p:cNvPr id="325" name="Google Shape;325;p72"/>
              <p:cNvSpPr txBox="1"/>
              <p:nvPr/>
            </p:nvSpPr>
            <p:spPr>
              <a:xfrm>
                <a:off x="3676847" y="5779155"/>
                <a:ext cx="1212000" cy="64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326" name="Google Shape;326;p72"/>
              <p:cNvSpPr txBox="1"/>
              <p:nvPr/>
            </p:nvSpPr>
            <p:spPr>
              <a:xfrm>
                <a:off x="5133975" y="5779155"/>
                <a:ext cx="2000400" cy="375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sp>
          <p:nvSpPr>
            <p:cNvPr id="327" name="Google Shape;327;p72"/>
            <p:cNvSpPr/>
            <p:nvPr/>
          </p:nvSpPr>
          <p:spPr>
            <a:xfrm>
              <a:off x="1625600" y="2282825"/>
              <a:ext cx="4970400" cy="330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328" name="Google Shape;328;p72"/>
            <p:cNvSpPr/>
            <p:nvPr/>
          </p:nvSpPr>
          <p:spPr>
            <a:xfrm>
              <a:off x="1633536" y="2283618"/>
              <a:ext cx="2486024" cy="3309939"/>
            </a:xfrm>
            <a:custGeom>
              <a:avLst/>
              <a:gdLst/>
              <a:ahLst/>
              <a:cxnLst/>
              <a:rect l="l" t="t" r="r" b="b"/>
              <a:pathLst>
                <a:path w="1573" h="2094" extrusionOk="0">
                  <a:moveTo>
                    <a:pt x="1047" y="0"/>
                  </a:moveTo>
                  <a:cubicBezTo>
                    <a:pt x="469" y="0"/>
                    <a:pt x="0" y="469"/>
                    <a:pt x="0" y="1047"/>
                  </a:cubicBezTo>
                  <a:cubicBezTo>
                    <a:pt x="0" y="1625"/>
                    <a:pt x="469" y="2094"/>
                    <a:pt x="1047" y="2094"/>
                  </a:cubicBezTo>
                  <a:cubicBezTo>
                    <a:pt x="1239" y="2094"/>
                    <a:pt x="1418" y="2042"/>
                    <a:pt x="1573" y="1952"/>
                  </a:cubicBezTo>
                  <a:cubicBezTo>
                    <a:pt x="1262" y="1771"/>
                    <a:pt x="1052" y="1434"/>
                    <a:pt x="1052" y="1047"/>
                  </a:cubicBezTo>
                  <a:cubicBezTo>
                    <a:pt x="1052" y="661"/>
                    <a:pt x="1262" y="323"/>
                    <a:pt x="1573" y="142"/>
                  </a:cubicBezTo>
                  <a:cubicBezTo>
                    <a:pt x="1418" y="52"/>
                    <a:pt x="1239" y="0"/>
                    <a:pt x="1047"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329" name="Google Shape;329;p72"/>
            <p:cNvSpPr/>
            <p:nvPr/>
          </p:nvSpPr>
          <p:spPr>
            <a:xfrm>
              <a:off x="4110038" y="2281237"/>
              <a:ext cx="2487613" cy="3309939"/>
            </a:xfrm>
            <a:custGeom>
              <a:avLst/>
              <a:gdLst/>
              <a:ahLst/>
              <a:cxnLst/>
              <a:rect l="l" t="t" r="r" b="b"/>
              <a:pathLst>
                <a:path w="1573" h="2094" extrusionOk="0">
                  <a:moveTo>
                    <a:pt x="526" y="0"/>
                  </a:moveTo>
                  <a:cubicBezTo>
                    <a:pt x="334" y="0"/>
                    <a:pt x="155" y="52"/>
                    <a:pt x="0" y="142"/>
                  </a:cubicBezTo>
                  <a:cubicBezTo>
                    <a:pt x="312" y="323"/>
                    <a:pt x="521" y="661"/>
                    <a:pt x="521" y="1047"/>
                  </a:cubicBezTo>
                  <a:cubicBezTo>
                    <a:pt x="521" y="1434"/>
                    <a:pt x="312" y="1771"/>
                    <a:pt x="0" y="1952"/>
                  </a:cubicBezTo>
                  <a:cubicBezTo>
                    <a:pt x="155" y="2042"/>
                    <a:pt x="334" y="2094"/>
                    <a:pt x="526" y="2094"/>
                  </a:cubicBezTo>
                  <a:cubicBezTo>
                    <a:pt x="1104" y="2094"/>
                    <a:pt x="1573" y="1625"/>
                    <a:pt x="1573" y="1047"/>
                  </a:cubicBezTo>
                  <a:cubicBezTo>
                    <a:pt x="1573" y="469"/>
                    <a:pt x="1104" y="0"/>
                    <a:pt x="526"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330" name="Google Shape;330;p72"/>
            <p:cNvSpPr/>
            <p:nvPr/>
          </p:nvSpPr>
          <p:spPr>
            <a:xfrm>
              <a:off x="3287713" y="2505075"/>
              <a:ext cx="1646238" cy="2862262"/>
            </a:xfrm>
            <a:custGeom>
              <a:avLst/>
              <a:gdLst/>
              <a:ahLst/>
              <a:cxnLst/>
              <a:rect l="l" t="t" r="r" b="b"/>
              <a:pathLst>
                <a:path w="1042" h="1810" extrusionOk="0">
                  <a:moveTo>
                    <a:pt x="521" y="0"/>
                  </a:moveTo>
                  <a:cubicBezTo>
                    <a:pt x="210" y="181"/>
                    <a:pt x="0" y="519"/>
                    <a:pt x="0" y="905"/>
                  </a:cubicBezTo>
                  <a:cubicBezTo>
                    <a:pt x="0" y="1292"/>
                    <a:pt x="210" y="1629"/>
                    <a:pt x="521" y="1810"/>
                  </a:cubicBezTo>
                  <a:cubicBezTo>
                    <a:pt x="833" y="1629"/>
                    <a:pt x="1042" y="1292"/>
                    <a:pt x="1042" y="905"/>
                  </a:cubicBezTo>
                  <a:cubicBezTo>
                    <a:pt x="1042" y="519"/>
                    <a:pt x="833" y="181"/>
                    <a:pt x="521" y="0"/>
                  </a:cubicBezTo>
                </a:path>
              </a:pathLst>
            </a:custGeom>
            <a:solidFill>
              <a:srgbClr val="73467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331" name="Google Shape;331;p72"/>
            <p:cNvSpPr txBox="1"/>
            <p:nvPr/>
          </p:nvSpPr>
          <p:spPr>
            <a:xfrm>
              <a:off x="3349191" y="3626940"/>
              <a:ext cx="1554900" cy="3753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2000"/>
                <a:buFont typeface="Arial"/>
                <a:buNone/>
              </a:pPr>
              <a:endParaRPr sz="2000" b="0" i="0" u="none" strike="noStrike" cap="none">
                <a:solidFill>
                  <a:srgbClr val="FFFFFF"/>
                </a:solidFill>
                <a:latin typeface="Calibri"/>
                <a:ea typeface="Calibri"/>
                <a:cs typeface="Calibri"/>
                <a:sym typeface="Calibri"/>
              </a:endParaRPr>
            </a:p>
          </p:txBody>
        </p:sp>
      </p:grpSp>
      <p:sp>
        <p:nvSpPr>
          <p:cNvPr id="332" name="Google Shape;332;p72"/>
          <p:cNvSpPr txBox="1">
            <a:spLocks noGrp="1"/>
          </p:cNvSpPr>
          <p:nvPr>
            <p:ph type="body" idx="3"/>
          </p:nvPr>
        </p:nvSpPr>
        <p:spPr>
          <a:xfrm>
            <a:off x="1015850" y="2406075"/>
            <a:ext cx="1014900" cy="957600"/>
          </a:xfrm>
          <a:prstGeom prst="rect">
            <a:avLst/>
          </a:prstGeom>
          <a:noFill/>
          <a:ln>
            <a:noFill/>
          </a:ln>
        </p:spPr>
        <p:txBody>
          <a:bodyPr spcFirstLastPara="1" wrap="square" lIns="0" tIns="45700" rIns="0" bIns="45700" anchor="ctr" anchorCtr="0">
            <a:normAutofit/>
          </a:bodyPr>
          <a:lstStyle>
            <a:lvl1pPr marL="457200" lvl="0" indent="-355600" algn="l">
              <a:lnSpc>
                <a:spcPct val="90000"/>
              </a:lnSpc>
              <a:spcBef>
                <a:spcPts val="750"/>
              </a:spcBef>
              <a:spcAft>
                <a:spcPts val="0"/>
              </a:spcAft>
              <a:buClr>
                <a:schemeClr val="lt1"/>
              </a:buClr>
              <a:buSzPts val="2000"/>
              <a:buChar char="•"/>
              <a:defRPr sz="2000"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33" name="Google Shape;333;p72"/>
          <p:cNvSpPr txBox="1">
            <a:spLocks noGrp="1"/>
          </p:cNvSpPr>
          <p:nvPr>
            <p:ph type="body" idx="4"/>
          </p:nvPr>
        </p:nvSpPr>
        <p:spPr>
          <a:xfrm>
            <a:off x="2399425" y="2587200"/>
            <a:ext cx="1014900" cy="957600"/>
          </a:xfrm>
          <a:prstGeom prst="rect">
            <a:avLst/>
          </a:prstGeom>
          <a:noFill/>
          <a:ln>
            <a:noFill/>
          </a:ln>
        </p:spPr>
        <p:txBody>
          <a:bodyPr spcFirstLastPara="1" wrap="square" lIns="0" tIns="45700" rIns="0" bIns="45700" anchor="ctr" anchorCtr="0">
            <a:normAutofit/>
          </a:bodyPr>
          <a:lstStyle>
            <a:lvl1pPr marL="457200" lvl="0" indent="-355600" algn="ctr">
              <a:lnSpc>
                <a:spcPct val="90000"/>
              </a:lnSpc>
              <a:spcBef>
                <a:spcPts val="750"/>
              </a:spcBef>
              <a:spcAft>
                <a:spcPts val="0"/>
              </a:spcAft>
              <a:buClr>
                <a:schemeClr val="lt1"/>
              </a:buClr>
              <a:buSzPts val="2000"/>
              <a:buChar char="•"/>
              <a:defRPr sz="2000" b="1">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334" name="Google Shape;334;p72"/>
          <p:cNvSpPr txBox="1">
            <a:spLocks noGrp="1"/>
          </p:cNvSpPr>
          <p:nvPr>
            <p:ph type="body" idx="5"/>
          </p:nvPr>
        </p:nvSpPr>
        <p:spPr>
          <a:xfrm>
            <a:off x="3905875" y="2406075"/>
            <a:ext cx="1014900" cy="957600"/>
          </a:xfrm>
          <a:prstGeom prst="rect">
            <a:avLst/>
          </a:prstGeom>
          <a:noFill/>
          <a:ln>
            <a:noFill/>
          </a:ln>
        </p:spPr>
        <p:txBody>
          <a:bodyPr spcFirstLastPara="1" wrap="square" lIns="0" tIns="45700" rIns="0" bIns="45700" anchor="ctr" anchorCtr="0">
            <a:normAutofit/>
          </a:bodyPr>
          <a:lstStyle>
            <a:lvl1pPr marL="457200" lvl="0" indent="-355600" algn="r">
              <a:lnSpc>
                <a:spcPct val="90000"/>
              </a:lnSpc>
              <a:spcBef>
                <a:spcPts val="750"/>
              </a:spcBef>
              <a:spcAft>
                <a:spcPts val="0"/>
              </a:spcAft>
              <a:buClr>
                <a:schemeClr val="lt1"/>
              </a:buClr>
              <a:buSzPts val="2000"/>
              <a:buChar char="•"/>
              <a:defRPr sz="2000" b="1">
                <a:solidFill>
                  <a:schemeClr val="lt1"/>
                </a:solidFill>
              </a:defRPr>
            </a:lvl1pPr>
            <a:lvl2pPr marL="914400" lvl="1" indent="-311150" algn="r">
              <a:lnSpc>
                <a:spcPct val="90000"/>
              </a:lnSpc>
              <a:spcBef>
                <a:spcPts val="375"/>
              </a:spcBef>
              <a:spcAft>
                <a:spcPts val="0"/>
              </a:spcAft>
              <a:buSzPts val="1300"/>
              <a:buChar char="•"/>
              <a:defRPr/>
            </a:lvl2pPr>
            <a:lvl3pPr marL="1371600" lvl="2" indent="-311150" algn="r">
              <a:lnSpc>
                <a:spcPct val="90000"/>
              </a:lnSpc>
              <a:spcBef>
                <a:spcPts val="375"/>
              </a:spcBef>
              <a:spcAft>
                <a:spcPts val="0"/>
              </a:spcAft>
              <a:buSzPts val="1300"/>
              <a:buChar char="•"/>
              <a:defRPr/>
            </a:lvl3pPr>
            <a:lvl4pPr marL="1828800" lvl="3" indent="-311150" algn="r">
              <a:lnSpc>
                <a:spcPct val="90000"/>
              </a:lnSpc>
              <a:spcBef>
                <a:spcPts val="375"/>
              </a:spcBef>
              <a:spcAft>
                <a:spcPts val="0"/>
              </a:spcAft>
              <a:buSzPts val="1300"/>
              <a:buChar char="•"/>
              <a:defRPr/>
            </a:lvl4pPr>
            <a:lvl5pPr marL="2286000" lvl="4" indent="-311150" algn="r">
              <a:lnSpc>
                <a:spcPct val="90000"/>
              </a:lnSpc>
              <a:spcBef>
                <a:spcPts val="375"/>
              </a:spcBef>
              <a:spcAft>
                <a:spcPts val="0"/>
              </a:spcAft>
              <a:buSzPts val="1300"/>
              <a:buChar char="•"/>
              <a:defRPr/>
            </a:lvl5pPr>
            <a:lvl6pPr marL="2743200" lvl="5" indent="-282575" algn="r">
              <a:lnSpc>
                <a:spcPct val="90000"/>
              </a:lnSpc>
              <a:spcBef>
                <a:spcPts val="375"/>
              </a:spcBef>
              <a:spcAft>
                <a:spcPts val="0"/>
              </a:spcAft>
              <a:buSzPts val="850"/>
              <a:buChar char="•"/>
              <a:defRPr/>
            </a:lvl6pPr>
            <a:lvl7pPr marL="3200400" lvl="6" indent="-282575" algn="r">
              <a:lnSpc>
                <a:spcPct val="90000"/>
              </a:lnSpc>
              <a:spcBef>
                <a:spcPts val="375"/>
              </a:spcBef>
              <a:spcAft>
                <a:spcPts val="0"/>
              </a:spcAft>
              <a:buSzPts val="850"/>
              <a:buChar char="•"/>
              <a:defRPr/>
            </a:lvl7pPr>
            <a:lvl8pPr marL="3657600" lvl="7" indent="-282575" algn="r">
              <a:lnSpc>
                <a:spcPct val="90000"/>
              </a:lnSpc>
              <a:spcBef>
                <a:spcPts val="375"/>
              </a:spcBef>
              <a:spcAft>
                <a:spcPts val="0"/>
              </a:spcAft>
              <a:buSzPts val="850"/>
              <a:buChar char="•"/>
              <a:defRPr/>
            </a:lvl8pPr>
            <a:lvl9pPr marL="4114800" lvl="8" indent="-282575" algn="r">
              <a:lnSpc>
                <a:spcPct val="90000"/>
              </a:lnSpc>
              <a:spcBef>
                <a:spcPts val="375"/>
              </a:spcBef>
              <a:spcAft>
                <a:spcPts val="0"/>
              </a:spcAft>
              <a:buSzPts val="850"/>
              <a:buChar char="•"/>
              <a:defRPr/>
            </a:lvl9pPr>
          </a:lstStyle>
          <a:p>
            <a:endParaRPr/>
          </a:p>
        </p:txBody>
      </p:sp>
      <p:sp>
        <p:nvSpPr>
          <p:cNvPr id="335" name="Google Shape;335;p72"/>
          <p:cNvSpPr txBox="1">
            <a:spLocks noGrp="1"/>
          </p:cNvSpPr>
          <p:nvPr>
            <p:ph type="body" idx="6"/>
          </p:nvPr>
        </p:nvSpPr>
        <p:spPr>
          <a:xfrm>
            <a:off x="2289325" y="4792825"/>
            <a:ext cx="1235100" cy="380700"/>
          </a:xfrm>
          <a:prstGeom prst="rect">
            <a:avLst/>
          </a:prstGeom>
          <a:noFill/>
          <a:ln>
            <a:noFill/>
          </a:ln>
        </p:spPr>
        <p:txBody>
          <a:bodyPr spcFirstLastPara="1" wrap="square" lIns="0" tIns="45700" rIns="0" bIns="45700" anchor="t" anchorCtr="0">
            <a:normAutofit/>
          </a:bodyPr>
          <a:lstStyle>
            <a:lvl1pPr marL="457200" lvl="0" indent="-330200" algn="ctr">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36" name="Google Shape;336;p72"/>
          <p:cNvSpPr txBox="1">
            <a:spLocks noGrp="1"/>
          </p:cNvSpPr>
          <p:nvPr>
            <p:ph type="body" idx="7"/>
          </p:nvPr>
        </p:nvSpPr>
        <p:spPr>
          <a:xfrm>
            <a:off x="905750" y="4811200"/>
            <a:ext cx="1235100" cy="380700"/>
          </a:xfrm>
          <a:prstGeom prst="rect">
            <a:avLst/>
          </a:prstGeom>
          <a:noFill/>
          <a:ln>
            <a:noFill/>
          </a:ln>
        </p:spPr>
        <p:txBody>
          <a:bodyPr spcFirstLastPara="1" wrap="square" lIns="0" tIns="45700" rIns="0" bIns="45700" anchor="t" anchorCtr="0">
            <a:normAutofit/>
          </a:bodyPr>
          <a:lstStyle>
            <a:lvl1pPr marL="457200" lvl="0" indent="-330200" algn="ctr">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37" name="Google Shape;337;p72"/>
          <p:cNvSpPr txBox="1">
            <a:spLocks noGrp="1"/>
          </p:cNvSpPr>
          <p:nvPr>
            <p:ph type="body" idx="8"/>
          </p:nvPr>
        </p:nvSpPr>
        <p:spPr>
          <a:xfrm>
            <a:off x="3685675" y="4803000"/>
            <a:ext cx="1235100" cy="380700"/>
          </a:xfrm>
          <a:prstGeom prst="rect">
            <a:avLst/>
          </a:prstGeom>
          <a:noFill/>
          <a:ln>
            <a:noFill/>
          </a:ln>
        </p:spPr>
        <p:txBody>
          <a:bodyPr spcFirstLastPara="1" wrap="square" lIns="0" tIns="45700" rIns="0" bIns="45700" anchor="t" anchorCtr="0">
            <a:normAutofit/>
          </a:bodyPr>
          <a:lstStyle>
            <a:lvl1pPr marL="457200" lvl="0" indent="-330200" algn="ctr">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meline squiggle slide: Plum">
  <p:cSld name="CUSTOM_2">
    <p:spTree>
      <p:nvGrpSpPr>
        <p:cNvPr id="1" name="Shape 338"/>
        <p:cNvGrpSpPr/>
        <p:nvPr/>
      </p:nvGrpSpPr>
      <p:grpSpPr>
        <a:xfrm>
          <a:off x="0" y="0"/>
          <a:ext cx="0" cy="0"/>
          <a:chOff x="0" y="0"/>
          <a:chExt cx="0" cy="0"/>
        </a:xfrm>
      </p:grpSpPr>
      <p:sp>
        <p:nvSpPr>
          <p:cNvPr id="339" name="Google Shape;339;p73"/>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340" name="Google Shape;340;p73"/>
          <p:cNvGrpSpPr/>
          <p:nvPr/>
        </p:nvGrpSpPr>
        <p:grpSpPr>
          <a:xfrm>
            <a:off x="414375" y="2830879"/>
            <a:ext cx="8323255" cy="2079260"/>
            <a:chOff x="568114" y="2938463"/>
            <a:chExt cx="11133300" cy="2333625"/>
          </a:xfrm>
        </p:grpSpPr>
        <p:cxnSp>
          <p:nvCxnSpPr>
            <p:cNvPr id="341" name="Google Shape;341;p73"/>
            <p:cNvCxnSpPr/>
            <p:nvPr/>
          </p:nvCxnSpPr>
          <p:spPr>
            <a:xfrm>
              <a:off x="1209033"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42" name="Google Shape;342;p73"/>
            <p:cNvCxnSpPr/>
            <p:nvPr/>
          </p:nvCxnSpPr>
          <p:spPr>
            <a:xfrm>
              <a:off x="2475539"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43" name="Google Shape;343;p73"/>
            <p:cNvCxnSpPr/>
            <p:nvPr/>
          </p:nvCxnSpPr>
          <p:spPr>
            <a:xfrm>
              <a:off x="3905963"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44" name="Google Shape;344;p73"/>
            <p:cNvCxnSpPr/>
            <p:nvPr/>
          </p:nvCxnSpPr>
          <p:spPr>
            <a:xfrm>
              <a:off x="5433131"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45" name="Google Shape;345;p73"/>
            <p:cNvCxnSpPr/>
            <p:nvPr/>
          </p:nvCxnSpPr>
          <p:spPr>
            <a:xfrm>
              <a:off x="8296515" y="2990478"/>
              <a:ext cx="0" cy="1657800"/>
            </a:xfrm>
            <a:prstGeom prst="straightConnector1">
              <a:avLst/>
            </a:prstGeom>
            <a:noFill/>
            <a:ln w="19050" cap="flat" cmpd="sng">
              <a:solidFill>
                <a:srgbClr val="7F7F7F"/>
              </a:solidFill>
              <a:prstDash val="dash"/>
              <a:round/>
              <a:headEnd type="oval" w="lg" len="lg"/>
              <a:tailEnd type="none" w="sm" len="sm"/>
            </a:ln>
          </p:spPr>
        </p:cxnSp>
        <p:cxnSp>
          <p:nvCxnSpPr>
            <p:cNvPr id="346" name="Google Shape;346;p73"/>
            <p:cNvCxnSpPr/>
            <p:nvPr/>
          </p:nvCxnSpPr>
          <p:spPr>
            <a:xfrm>
              <a:off x="9543206"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47" name="Google Shape;347;p73"/>
            <p:cNvCxnSpPr/>
            <p:nvPr/>
          </p:nvCxnSpPr>
          <p:spPr>
            <a:xfrm>
              <a:off x="10832967" y="2990590"/>
              <a:ext cx="0" cy="1657800"/>
            </a:xfrm>
            <a:prstGeom prst="straightConnector1">
              <a:avLst/>
            </a:prstGeom>
            <a:noFill/>
            <a:ln w="19050" cap="flat" cmpd="sng">
              <a:solidFill>
                <a:srgbClr val="7F7F7F"/>
              </a:solidFill>
              <a:prstDash val="dash"/>
              <a:round/>
              <a:headEnd type="oval" w="lg" len="lg"/>
              <a:tailEnd type="none" w="sm" len="sm"/>
            </a:ln>
          </p:spPr>
        </p:cxnSp>
        <p:grpSp>
          <p:nvGrpSpPr>
            <p:cNvPr id="348" name="Google Shape;348;p73"/>
            <p:cNvGrpSpPr/>
            <p:nvPr/>
          </p:nvGrpSpPr>
          <p:grpSpPr>
            <a:xfrm>
              <a:off x="814388" y="2938463"/>
              <a:ext cx="10455607" cy="2333625"/>
              <a:chOff x="814388" y="2938463"/>
              <a:chExt cx="10455607" cy="2333625"/>
            </a:xfrm>
          </p:grpSpPr>
          <p:cxnSp>
            <p:nvCxnSpPr>
              <p:cNvPr id="349" name="Google Shape;349;p73"/>
              <p:cNvCxnSpPr/>
              <p:nvPr/>
            </p:nvCxnSpPr>
            <p:spPr>
              <a:xfrm>
                <a:off x="7816395" y="4648395"/>
                <a:ext cx="3453600" cy="4200"/>
              </a:xfrm>
              <a:prstGeom prst="straightConnector1">
                <a:avLst/>
              </a:prstGeom>
              <a:noFill/>
              <a:ln w="28575" cap="flat" cmpd="sng">
                <a:solidFill>
                  <a:schemeClr val="accent3"/>
                </a:solidFill>
                <a:prstDash val="solid"/>
                <a:round/>
                <a:headEnd type="none" w="sm" len="sm"/>
                <a:tailEnd type="none" w="sm" len="sm"/>
              </a:ln>
            </p:spPr>
          </p:cxnSp>
          <p:sp>
            <p:nvSpPr>
              <p:cNvPr id="350" name="Google Shape;350;p73"/>
              <p:cNvSpPr/>
              <p:nvPr/>
            </p:nvSpPr>
            <p:spPr>
              <a:xfrm>
                <a:off x="814388" y="2938463"/>
                <a:ext cx="8804280" cy="2333625"/>
              </a:xfrm>
              <a:custGeom>
                <a:avLst/>
                <a:gdLst/>
                <a:ahLst/>
                <a:cxnLst/>
                <a:rect l="l" t="t" r="r" b="b"/>
                <a:pathLst>
                  <a:path w="3942" h="1010" extrusionOk="0">
                    <a:moveTo>
                      <a:pt x="3933" y="737"/>
                    </a:moveTo>
                    <a:cubicBezTo>
                      <a:pt x="3747" y="737"/>
                      <a:pt x="3555" y="730"/>
                      <a:pt x="3369" y="730"/>
                    </a:cubicBezTo>
                    <a:cubicBezTo>
                      <a:pt x="3373" y="731"/>
                      <a:pt x="3373" y="730"/>
                      <a:pt x="3369" y="730"/>
                    </a:cubicBezTo>
                    <a:cubicBezTo>
                      <a:pt x="3314" y="730"/>
                      <a:pt x="3258" y="730"/>
                      <a:pt x="3202" y="732"/>
                    </a:cubicBezTo>
                    <a:cubicBezTo>
                      <a:pt x="3176" y="734"/>
                      <a:pt x="3150" y="735"/>
                      <a:pt x="3123" y="732"/>
                    </a:cubicBezTo>
                    <a:cubicBezTo>
                      <a:pt x="3097" y="728"/>
                      <a:pt x="3071" y="722"/>
                      <a:pt x="3045" y="716"/>
                    </a:cubicBezTo>
                    <a:cubicBezTo>
                      <a:pt x="2998" y="706"/>
                      <a:pt x="2950" y="703"/>
                      <a:pt x="2902" y="706"/>
                    </a:cubicBezTo>
                    <a:cubicBezTo>
                      <a:pt x="2881" y="707"/>
                      <a:pt x="2862" y="712"/>
                      <a:pt x="2843" y="719"/>
                    </a:cubicBezTo>
                    <a:cubicBezTo>
                      <a:pt x="2833" y="723"/>
                      <a:pt x="2823" y="727"/>
                      <a:pt x="2812" y="731"/>
                    </a:cubicBezTo>
                    <a:cubicBezTo>
                      <a:pt x="2795" y="736"/>
                      <a:pt x="2778" y="733"/>
                      <a:pt x="2761" y="729"/>
                    </a:cubicBezTo>
                    <a:cubicBezTo>
                      <a:pt x="2739" y="723"/>
                      <a:pt x="2717" y="715"/>
                      <a:pt x="2694" y="713"/>
                    </a:cubicBezTo>
                    <a:cubicBezTo>
                      <a:pt x="2671" y="711"/>
                      <a:pt x="2648" y="717"/>
                      <a:pt x="2626" y="724"/>
                    </a:cubicBezTo>
                    <a:cubicBezTo>
                      <a:pt x="2580" y="738"/>
                      <a:pt x="2544" y="722"/>
                      <a:pt x="2502" y="703"/>
                    </a:cubicBezTo>
                    <a:cubicBezTo>
                      <a:pt x="2465" y="687"/>
                      <a:pt x="2426" y="675"/>
                      <a:pt x="2385" y="684"/>
                    </a:cubicBezTo>
                    <a:cubicBezTo>
                      <a:pt x="2370" y="688"/>
                      <a:pt x="2358" y="697"/>
                      <a:pt x="2348" y="708"/>
                    </a:cubicBezTo>
                    <a:cubicBezTo>
                      <a:pt x="2337" y="720"/>
                      <a:pt x="2326" y="744"/>
                      <a:pt x="2308" y="747"/>
                    </a:cubicBezTo>
                    <a:cubicBezTo>
                      <a:pt x="2279" y="751"/>
                      <a:pt x="2253" y="712"/>
                      <a:pt x="2237" y="694"/>
                    </a:cubicBezTo>
                    <a:cubicBezTo>
                      <a:pt x="2218" y="674"/>
                      <a:pt x="2197" y="653"/>
                      <a:pt x="2169" y="650"/>
                    </a:cubicBezTo>
                    <a:cubicBezTo>
                      <a:pt x="2155" y="649"/>
                      <a:pt x="2142" y="653"/>
                      <a:pt x="2131" y="660"/>
                    </a:cubicBezTo>
                    <a:cubicBezTo>
                      <a:pt x="2118" y="669"/>
                      <a:pt x="2107" y="684"/>
                      <a:pt x="2091" y="689"/>
                    </a:cubicBezTo>
                    <a:cubicBezTo>
                      <a:pt x="2087" y="690"/>
                      <a:pt x="2083" y="691"/>
                      <a:pt x="2079" y="690"/>
                    </a:cubicBezTo>
                    <a:cubicBezTo>
                      <a:pt x="2089" y="670"/>
                      <a:pt x="2098" y="649"/>
                      <a:pt x="2104" y="629"/>
                    </a:cubicBezTo>
                    <a:cubicBezTo>
                      <a:pt x="2112" y="602"/>
                      <a:pt x="2090" y="588"/>
                      <a:pt x="2065" y="592"/>
                    </a:cubicBezTo>
                    <a:cubicBezTo>
                      <a:pt x="2035" y="597"/>
                      <a:pt x="2016" y="621"/>
                      <a:pt x="2021" y="651"/>
                    </a:cubicBezTo>
                    <a:cubicBezTo>
                      <a:pt x="2024" y="670"/>
                      <a:pt x="2037" y="688"/>
                      <a:pt x="2054" y="697"/>
                    </a:cubicBezTo>
                    <a:cubicBezTo>
                      <a:pt x="2041" y="721"/>
                      <a:pt x="2024" y="741"/>
                      <a:pt x="1999" y="754"/>
                    </a:cubicBezTo>
                    <a:cubicBezTo>
                      <a:pt x="1938" y="785"/>
                      <a:pt x="1874" y="762"/>
                      <a:pt x="1814" y="732"/>
                    </a:cubicBezTo>
                    <a:cubicBezTo>
                      <a:pt x="1818" y="726"/>
                      <a:pt x="1822" y="719"/>
                      <a:pt x="1826" y="714"/>
                    </a:cubicBezTo>
                    <a:cubicBezTo>
                      <a:pt x="1829" y="717"/>
                      <a:pt x="1832" y="721"/>
                      <a:pt x="1835" y="724"/>
                    </a:cubicBezTo>
                    <a:cubicBezTo>
                      <a:pt x="1868" y="757"/>
                      <a:pt x="1918" y="744"/>
                      <a:pt x="1927" y="699"/>
                    </a:cubicBezTo>
                    <a:cubicBezTo>
                      <a:pt x="1931" y="682"/>
                      <a:pt x="1928" y="661"/>
                      <a:pt x="1916" y="648"/>
                    </a:cubicBezTo>
                    <a:cubicBezTo>
                      <a:pt x="1902" y="634"/>
                      <a:pt x="1880" y="638"/>
                      <a:pt x="1864" y="647"/>
                    </a:cubicBezTo>
                    <a:cubicBezTo>
                      <a:pt x="1849" y="656"/>
                      <a:pt x="1837" y="668"/>
                      <a:pt x="1826" y="681"/>
                    </a:cubicBezTo>
                    <a:cubicBezTo>
                      <a:pt x="1814" y="661"/>
                      <a:pt x="1802" y="641"/>
                      <a:pt x="1787" y="624"/>
                    </a:cubicBezTo>
                    <a:cubicBezTo>
                      <a:pt x="1771" y="606"/>
                      <a:pt x="1749" y="595"/>
                      <a:pt x="1725" y="602"/>
                    </a:cubicBezTo>
                    <a:cubicBezTo>
                      <a:pt x="1697" y="610"/>
                      <a:pt x="1694" y="646"/>
                      <a:pt x="1690" y="670"/>
                    </a:cubicBezTo>
                    <a:cubicBezTo>
                      <a:pt x="1665" y="664"/>
                      <a:pt x="1640" y="665"/>
                      <a:pt x="1618" y="679"/>
                    </a:cubicBezTo>
                    <a:cubicBezTo>
                      <a:pt x="1603" y="688"/>
                      <a:pt x="1590" y="700"/>
                      <a:pt x="1580" y="714"/>
                    </a:cubicBezTo>
                    <a:cubicBezTo>
                      <a:pt x="1574" y="678"/>
                      <a:pt x="1564" y="643"/>
                      <a:pt x="1551" y="609"/>
                    </a:cubicBezTo>
                    <a:cubicBezTo>
                      <a:pt x="1556" y="605"/>
                      <a:pt x="1560" y="600"/>
                      <a:pt x="1565" y="596"/>
                    </a:cubicBezTo>
                    <a:cubicBezTo>
                      <a:pt x="1593" y="575"/>
                      <a:pt x="1627" y="573"/>
                      <a:pt x="1657" y="557"/>
                    </a:cubicBezTo>
                    <a:cubicBezTo>
                      <a:pt x="1686" y="543"/>
                      <a:pt x="1678" y="515"/>
                      <a:pt x="1658" y="497"/>
                    </a:cubicBezTo>
                    <a:cubicBezTo>
                      <a:pt x="1640" y="481"/>
                      <a:pt x="1615" y="471"/>
                      <a:pt x="1591" y="474"/>
                    </a:cubicBezTo>
                    <a:cubicBezTo>
                      <a:pt x="1557" y="478"/>
                      <a:pt x="1530" y="505"/>
                      <a:pt x="1509" y="532"/>
                    </a:cubicBezTo>
                    <a:cubicBezTo>
                      <a:pt x="1473" y="483"/>
                      <a:pt x="1420" y="445"/>
                      <a:pt x="1358" y="469"/>
                    </a:cubicBezTo>
                    <a:cubicBezTo>
                      <a:pt x="1334" y="479"/>
                      <a:pt x="1316" y="495"/>
                      <a:pt x="1304" y="514"/>
                    </a:cubicBezTo>
                    <a:cubicBezTo>
                      <a:pt x="1297" y="510"/>
                      <a:pt x="1291" y="505"/>
                      <a:pt x="1284" y="501"/>
                    </a:cubicBezTo>
                    <a:cubicBezTo>
                      <a:pt x="1265" y="490"/>
                      <a:pt x="1243" y="478"/>
                      <a:pt x="1225" y="462"/>
                    </a:cubicBezTo>
                    <a:cubicBezTo>
                      <a:pt x="1251" y="458"/>
                      <a:pt x="1271" y="445"/>
                      <a:pt x="1279" y="416"/>
                    </a:cubicBezTo>
                    <a:cubicBezTo>
                      <a:pt x="1287" y="385"/>
                      <a:pt x="1285" y="347"/>
                      <a:pt x="1261" y="323"/>
                    </a:cubicBezTo>
                    <a:cubicBezTo>
                      <a:pt x="1244" y="307"/>
                      <a:pt x="1221" y="302"/>
                      <a:pt x="1202" y="317"/>
                    </a:cubicBezTo>
                    <a:cubicBezTo>
                      <a:pt x="1183" y="331"/>
                      <a:pt x="1177" y="359"/>
                      <a:pt x="1175" y="381"/>
                    </a:cubicBezTo>
                    <a:cubicBezTo>
                      <a:pt x="1174" y="391"/>
                      <a:pt x="1174" y="401"/>
                      <a:pt x="1175" y="410"/>
                    </a:cubicBezTo>
                    <a:cubicBezTo>
                      <a:pt x="1170" y="407"/>
                      <a:pt x="1165" y="403"/>
                      <a:pt x="1159" y="401"/>
                    </a:cubicBezTo>
                    <a:cubicBezTo>
                      <a:pt x="1113" y="381"/>
                      <a:pt x="1060" y="418"/>
                      <a:pt x="1026" y="446"/>
                    </a:cubicBezTo>
                    <a:cubicBezTo>
                      <a:pt x="1018" y="453"/>
                      <a:pt x="1010" y="460"/>
                      <a:pt x="1002" y="468"/>
                    </a:cubicBezTo>
                    <a:cubicBezTo>
                      <a:pt x="1006" y="406"/>
                      <a:pt x="946" y="341"/>
                      <a:pt x="882" y="375"/>
                    </a:cubicBezTo>
                    <a:cubicBezTo>
                      <a:pt x="856" y="390"/>
                      <a:pt x="859" y="427"/>
                      <a:pt x="852" y="451"/>
                    </a:cubicBezTo>
                    <a:cubicBezTo>
                      <a:pt x="850" y="457"/>
                      <a:pt x="847" y="464"/>
                      <a:pt x="844" y="470"/>
                    </a:cubicBezTo>
                    <a:cubicBezTo>
                      <a:pt x="823" y="451"/>
                      <a:pt x="792" y="444"/>
                      <a:pt x="764" y="448"/>
                    </a:cubicBezTo>
                    <a:cubicBezTo>
                      <a:pt x="730" y="453"/>
                      <a:pt x="708" y="477"/>
                      <a:pt x="701" y="510"/>
                    </a:cubicBezTo>
                    <a:cubicBezTo>
                      <a:pt x="700" y="516"/>
                      <a:pt x="700" y="521"/>
                      <a:pt x="699" y="526"/>
                    </a:cubicBezTo>
                    <a:cubicBezTo>
                      <a:pt x="694" y="521"/>
                      <a:pt x="687" y="516"/>
                      <a:pt x="681" y="512"/>
                    </a:cubicBezTo>
                    <a:cubicBezTo>
                      <a:pt x="683" y="496"/>
                      <a:pt x="691" y="479"/>
                      <a:pt x="694" y="465"/>
                    </a:cubicBezTo>
                    <a:cubicBezTo>
                      <a:pt x="700" y="443"/>
                      <a:pt x="706" y="422"/>
                      <a:pt x="695" y="401"/>
                    </a:cubicBezTo>
                    <a:cubicBezTo>
                      <a:pt x="681" y="374"/>
                      <a:pt x="652" y="360"/>
                      <a:pt x="623" y="359"/>
                    </a:cubicBezTo>
                    <a:cubicBezTo>
                      <a:pt x="593" y="359"/>
                      <a:pt x="564" y="370"/>
                      <a:pt x="538" y="386"/>
                    </a:cubicBezTo>
                    <a:cubicBezTo>
                      <a:pt x="527" y="392"/>
                      <a:pt x="518" y="401"/>
                      <a:pt x="507" y="409"/>
                    </a:cubicBezTo>
                    <a:cubicBezTo>
                      <a:pt x="519" y="394"/>
                      <a:pt x="528" y="378"/>
                      <a:pt x="533" y="359"/>
                    </a:cubicBezTo>
                    <a:cubicBezTo>
                      <a:pt x="548" y="307"/>
                      <a:pt x="524" y="264"/>
                      <a:pt x="490" y="228"/>
                    </a:cubicBezTo>
                    <a:cubicBezTo>
                      <a:pt x="540" y="181"/>
                      <a:pt x="535" y="80"/>
                      <a:pt x="484" y="32"/>
                    </a:cubicBezTo>
                    <a:cubicBezTo>
                      <a:pt x="450" y="0"/>
                      <a:pt x="383" y="0"/>
                      <a:pt x="354" y="39"/>
                    </a:cubicBezTo>
                    <a:cubicBezTo>
                      <a:pt x="338" y="59"/>
                      <a:pt x="342" y="90"/>
                      <a:pt x="350" y="113"/>
                    </a:cubicBezTo>
                    <a:cubicBezTo>
                      <a:pt x="362" y="144"/>
                      <a:pt x="386" y="164"/>
                      <a:pt x="411" y="183"/>
                    </a:cubicBezTo>
                    <a:cubicBezTo>
                      <a:pt x="431" y="199"/>
                      <a:pt x="452" y="214"/>
                      <a:pt x="470" y="232"/>
                    </a:cubicBezTo>
                    <a:cubicBezTo>
                      <a:pt x="470" y="232"/>
                      <a:pt x="470" y="232"/>
                      <a:pt x="470" y="232"/>
                    </a:cubicBezTo>
                    <a:cubicBezTo>
                      <a:pt x="440" y="258"/>
                      <a:pt x="398" y="241"/>
                      <a:pt x="365" y="232"/>
                    </a:cubicBezTo>
                    <a:cubicBezTo>
                      <a:pt x="327" y="221"/>
                      <a:pt x="286" y="215"/>
                      <a:pt x="250" y="234"/>
                    </a:cubicBezTo>
                    <a:cubicBezTo>
                      <a:pt x="245" y="236"/>
                      <a:pt x="241" y="239"/>
                      <a:pt x="237" y="243"/>
                    </a:cubicBezTo>
                    <a:cubicBezTo>
                      <a:pt x="233" y="242"/>
                      <a:pt x="229" y="242"/>
                      <a:pt x="225" y="241"/>
                    </a:cubicBezTo>
                    <a:cubicBezTo>
                      <a:pt x="188" y="238"/>
                      <a:pt x="148" y="247"/>
                      <a:pt x="113" y="260"/>
                    </a:cubicBezTo>
                    <a:cubicBezTo>
                      <a:pt x="82" y="271"/>
                      <a:pt x="50" y="290"/>
                      <a:pt x="33" y="320"/>
                    </a:cubicBezTo>
                    <a:cubicBezTo>
                      <a:pt x="0" y="382"/>
                      <a:pt x="61" y="445"/>
                      <a:pt x="123" y="442"/>
                    </a:cubicBezTo>
                    <a:cubicBezTo>
                      <a:pt x="129" y="441"/>
                      <a:pt x="134" y="441"/>
                      <a:pt x="140" y="440"/>
                    </a:cubicBezTo>
                    <a:cubicBezTo>
                      <a:pt x="108" y="473"/>
                      <a:pt x="91" y="519"/>
                      <a:pt x="81" y="563"/>
                    </a:cubicBezTo>
                    <a:cubicBezTo>
                      <a:pt x="69" y="615"/>
                      <a:pt x="67" y="668"/>
                      <a:pt x="66" y="721"/>
                    </a:cubicBezTo>
                    <a:cubicBezTo>
                      <a:pt x="65" y="722"/>
                      <a:pt x="63" y="724"/>
                      <a:pt x="63" y="727"/>
                    </a:cubicBezTo>
                    <a:cubicBezTo>
                      <a:pt x="64" y="763"/>
                      <a:pt x="98" y="783"/>
                      <a:pt x="131" y="789"/>
                    </a:cubicBezTo>
                    <a:cubicBezTo>
                      <a:pt x="130" y="789"/>
                      <a:pt x="130" y="790"/>
                      <a:pt x="129" y="790"/>
                    </a:cubicBezTo>
                    <a:cubicBezTo>
                      <a:pt x="69" y="818"/>
                      <a:pt x="43" y="910"/>
                      <a:pt x="102" y="952"/>
                    </a:cubicBezTo>
                    <a:cubicBezTo>
                      <a:pt x="158" y="992"/>
                      <a:pt x="244" y="973"/>
                      <a:pt x="294" y="931"/>
                    </a:cubicBezTo>
                    <a:cubicBezTo>
                      <a:pt x="314" y="940"/>
                      <a:pt x="336" y="944"/>
                      <a:pt x="358" y="944"/>
                    </a:cubicBezTo>
                    <a:cubicBezTo>
                      <a:pt x="360" y="955"/>
                      <a:pt x="365" y="966"/>
                      <a:pt x="373" y="975"/>
                    </a:cubicBezTo>
                    <a:cubicBezTo>
                      <a:pt x="395" y="1001"/>
                      <a:pt x="434" y="1010"/>
                      <a:pt x="466" y="1000"/>
                    </a:cubicBezTo>
                    <a:cubicBezTo>
                      <a:pt x="499" y="990"/>
                      <a:pt x="523" y="961"/>
                      <a:pt x="553" y="945"/>
                    </a:cubicBezTo>
                    <a:cubicBezTo>
                      <a:pt x="598" y="921"/>
                      <a:pt x="649" y="910"/>
                      <a:pt x="696" y="890"/>
                    </a:cubicBezTo>
                    <a:cubicBezTo>
                      <a:pt x="712" y="883"/>
                      <a:pt x="728" y="875"/>
                      <a:pt x="742" y="864"/>
                    </a:cubicBezTo>
                    <a:cubicBezTo>
                      <a:pt x="743" y="863"/>
                      <a:pt x="745" y="863"/>
                      <a:pt x="746" y="862"/>
                    </a:cubicBezTo>
                    <a:cubicBezTo>
                      <a:pt x="750" y="862"/>
                      <a:pt x="754" y="862"/>
                      <a:pt x="758" y="861"/>
                    </a:cubicBezTo>
                    <a:cubicBezTo>
                      <a:pt x="808" y="856"/>
                      <a:pt x="855" y="819"/>
                      <a:pt x="890" y="784"/>
                    </a:cubicBezTo>
                    <a:cubicBezTo>
                      <a:pt x="906" y="768"/>
                      <a:pt x="923" y="750"/>
                      <a:pt x="934" y="729"/>
                    </a:cubicBezTo>
                    <a:cubicBezTo>
                      <a:pt x="954" y="718"/>
                      <a:pt x="971" y="705"/>
                      <a:pt x="983" y="691"/>
                    </a:cubicBezTo>
                    <a:cubicBezTo>
                      <a:pt x="989" y="684"/>
                      <a:pt x="994" y="676"/>
                      <a:pt x="998" y="668"/>
                    </a:cubicBezTo>
                    <a:cubicBezTo>
                      <a:pt x="1016" y="677"/>
                      <a:pt x="1033" y="687"/>
                      <a:pt x="1053" y="693"/>
                    </a:cubicBezTo>
                    <a:cubicBezTo>
                      <a:pt x="1046" y="746"/>
                      <a:pt x="1082" y="795"/>
                      <a:pt x="1136" y="807"/>
                    </a:cubicBezTo>
                    <a:cubicBezTo>
                      <a:pt x="1186" y="818"/>
                      <a:pt x="1241" y="802"/>
                      <a:pt x="1286" y="777"/>
                    </a:cubicBezTo>
                    <a:cubicBezTo>
                      <a:pt x="1307" y="778"/>
                      <a:pt x="1328" y="775"/>
                      <a:pt x="1348" y="769"/>
                    </a:cubicBezTo>
                    <a:cubicBezTo>
                      <a:pt x="1348" y="768"/>
                      <a:pt x="1348" y="768"/>
                      <a:pt x="1348" y="768"/>
                    </a:cubicBezTo>
                    <a:cubicBezTo>
                      <a:pt x="1353" y="782"/>
                      <a:pt x="1360" y="794"/>
                      <a:pt x="1367" y="806"/>
                    </a:cubicBezTo>
                    <a:cubicBezTo>
                      <a:pt x="1386" y="839"/>
                      <a:pt x="1416" y="867"/>
                      <a:pt x="1452" y="879"/>
                    </a:cubicBezTo>
                    <a:cubicBezTo>
                      <a:pt x="1500" y="896"/>
                      <a:pt x="1568" y="882"/>
                      <a:pt x="1587" y="834"/>
                    </a:cubicBezTo>
                    <a:cubicBezTo>
                      <a:pt x="1594" y="841"/>
                      <a:pt x="1601" y="847"/>
                      <a:pt x="1610" y="851"/>
                    </a:cubicBezTo>
                    <a:cubicBezTo>
                      <a:pt x="1640" y="863"/>
                      <a:pt x="1674" y="860"/>
                      <a:pt x="1704" y="849"/>
                    </a:cubicBezTo>
                    <a:cubicBezTo>
                      <a:pt x="1755" y="829"/>
                      <a:pt x="1780" y="788"/>
                      <a:pt x="1806" y="746"/>
                    </a:cubicBezTo>
                    <a:cubicBezTo>
                      <a:pt x="1824" y="754"/>
                      <a:pt x="1843" y="763"/>
                      <a:pt x="1862" y="770"/>
                    </a:cubicBezTo>
                    <a:cubicBezTo>
                      <a:pt x="1939" y="797"/>
                      <a:pt x="2028" y="778"/>
                      <a:pt x="2071" y="706"/>
                    </a:cubicBezTo>
                    <a:cubicBezTo>
                      <a:pt x="2071" y="705"/>
                      <a:pt x="2072" y="704"/>
                      <a:pt x="2072" y="703"/>
                    </a:cubicBezTo>
                    <a:cubicBezTo>
                      <a:pt x="2078" y="705"/>
                      <a:pt x="2085" y="704"/>
                      <a:pt x="2091" y="703"/>
                    </a:cubicBezTo>
                    <a:cubicBezTo>
                      <a:pt x="2121" y="696"/>
                      <a:pt x="2139" y="656"/>
                      <a:pt x="2172" y="666"/>
                    </a:cubicBezTo>
                    <a:cubicBezTo>
                      <a:pt x="2201" y="675"/>
                      <a:pt x="2222" y="707"/>
                      <a:pt x="2242" y="728"/>
                    </a:cubicBezTo>
                    <a:cubicBezTo>
                      <a:pt x="2260" y="747"/>
                      <a:pt x="2282" y="764"/>
                      <a:pt x="2310" y="760"/>
                    </a:cubicBezTo>
                    <a:cubicBezTo>
                      <a:pt x="2345" y="756"/>
                      <a:pt x="2353" y="713"/>
                      <a:pt x="2382" y="700"/>
                    </a:cubicBezTo>
                    <a:cubicBezTo>
                      <a:pt x="2424" y="681"/>
                      <a:pt x="2476" y="710"/>
                      <a:pt x="2513" y="727"/>
                    </a:cubicBezTo>
                    <a:cubicBezTo>
                      <a:pt x="2550" y="743"/>
                      <a:pt x="2584" y="749"/>
                      <a:pt x="2623" y="739"/>
                    </a:cubicBezTo>
                    <a:cubicBezTo>
                      <a:pt x="2649" y="732"/>
                      <a:pt x="2671" y="724"/>
                      <a:pt x="2698" y="728"/>
                    </a:cubicBezTo>
                    <a:cubicBezTo>
                      <a:pt x="2724" y="732"/>
                      <a:pt x="2749" y="743"/>
                      <a:pt x="2775" y="747"/>
                    </a:cubicBezTo>
                    <a:cubicBezTo>
                      <a:pt x="2796" y="750"/>
                      <a:pt x="2814" y="745"/>
                      <a:pt x="2833" y="738"/>
                    </a:cubicBezTo>
                    <a:cubicBezTo>
                      <a:pt x="2858" y="728"/>
                      <a:pt x="2879" y="721"/>
                      <a:pt x="2906" y="719"/>
                    </a:cubicBezTo>
                    <a:cubicBezTo>
                      <a:pt x="2943" y="718"/>
                      <a:pt x="2982" y="720"/>
                      <a:pt x="3019" y="726"/>
                    </a:cubicBezTo>
                    <a:cubicBezTo>
                      <a:pt x="3055" y="733"/>
                      <a:pt x="3091" y="743"/>
                      <a:pt x="3128" y="747"/>
                    </a:cubicBezTo>
                    <a:cubicBezTo>
                      <a:pt x="3165" y="751"/>
                      <a:pt x="3203" y="746"/>
                      <a:pt x="3240" y="745"/>
                    </a:cubicBezTo>
                    <a:cubicBezTo>
                      <a:pt x="3283" y="744"/>
                      <a:pt x="3325" y="744"/>
                      <a:pt x="3367" y="744"/>
                    </a:cubicBezTo>
                    <a:cubicBezTo>
                      <a:pt x="3371" y="744"/>
                      <a:pt x="3373" y="740"/>
                      <a:pt x="3367" y="744"/>
                    </a:cubicBezTo>
                    <a:cubicBezTo>
                      <a:pt x="3552" y="744"/>
                      <a:pt x="3743" y="745"/>
                      <a:pt x="3928" y="745"/>
                    </a:cubicBezTo>
                    <a:cubicBezTo>
                      <a:pt x="3933" y="745"/>
                      <a:pt x="3942" y="737"/>
                      <a:pt x="3933" y="737"/>
                    </a:cubicBezTo>
                    <a:close/>
                    <a:moveTo>
                      <a:pt x="1858" y="671"/>
                    </a:moveTo>
                    <a:cubicBezTo>
                      <a:pt x="1873" y="655"/>
                      <a:pt x="1896" y="643"/>
                      <a:pt x="1905" y="671"/>
                    </a:cubicBezTo>
                    <a:cubicBezTo>
                      <a:pt x="1911" y="687"/>
                      <a:pt x="1909" y="712"/>
                      <a:pt x="1895" y="724"/>
                    </a:cubicBezTo>
                    <a:cubicBezTo>
                      <a:pt x="1875" y="742"/>
                      <a:pt x="1850" y="713"/>
                      <a:pt x="1839" y="698"/>
                    </a:cubicBezTo>
                    <a:cubicBezTo>
                      <a:pt x="1838" y="698"/>
                      <a:pt x="1838" y="697"/>
                      <a:pt x="1837" y="696"/>
                    </a:cubicBezTo>
                    <a:cubicBezTo>
                      <a:pt x="1844" y="688"/>
                      <a:pt x="1850" y="679"/>
                      <a:pt x="1858" y="671"/>
                    </a:cubicBezTo>
                    <a:close/>
                    <a:moveTo>
                      <a:pt x="1708" y="676"/>
                    </a:moveTo>
                    <a:cubicBezTo>
                      <a:pt x="1713" y="659"/>
                      <a:pt x="1713" y="641"/>
                      <a:pt x="1720" y="625"/>
                    </a:cubicBezTo>
                    <a:cubicBezTo>
                      <a:pt x="1735" y="591"/>
                      <a:pt x="1773" y="638"/>
                      <a:pt x="1783" y="652"/>
                    </a:cubicBezTo>
                    <a:cubicBezTo>
                      <a:pt x="1794" y="667"/>
                      <a:pt x="1803" y="683"/>
                      <a:pt x="1814" y="698"/>
                    </a:cubicBezTo>
                    <a:cubicBezTo>
                      <a:pt x="1808" y="706"/>
                      <a:pt x="1803" y="715"/>
                      <a:pt x="1799" y="723"/>
                    </a:cubicBezTo>
                    <a:cubicBezTo>
                      <a:pt x="1774" y="710"/>
                      <a:pt x="1750" y="695"/>
                      <a:pt x="1727" y="684"/>
                    </a:cubicBezTo>
                    <a:cubicBezTo>
                      <a:pt x="1721" y="681"/>
                      <a:pt x="1715" y="678"/>
                      <a:pt x="1708" y="676"/>
                    </a:cubicBezTo>
                    <a:cubicBezTo>
                      <a:pt x="1708" y="676"/>
                      <a:pt x="1708" y="676"/>
                      <a:pt x="1708" y="676"/>
                    </a:cubicBezTo>
                    <a:close/>
                    <a:moveTo>
                      <a:pt x="1604" y="710"/>
                    </a:moveTo>
                    <a:cubicBezTo>
                      <a:pt x="1626" y="681"/>
                      <a:pt x="1656" y="678"/>
                      <a:pt x="1685" y="686"/>
                    </a:cubicBezTo>
                    <a:cubicBezTo>
                      <a:pt x="1670" y="719"/>
                      <a:pt x="1627" y="736"/>
                      <a:pt x="1591" y="732"/>
                    </a:cubicBezTo>
                    <a:cubicBezTo>
                      <a:pt x="1594" y="724"/>
                      <a:pt x="1599" y="717"/>
                      <a:pt x="1604" y="710"/>
                    </a:cubicBezTo>
                    <a:close/>
                    <a:moveTo>
                      <a:pt x="1400" y="670"/>
                    </a:moveTo>
                    <a:cubicBezTo>
                      <a:pt x="1402" y="669"/>
                      <a:pt x="1405" y="668"/>
                      <a:pt x="1408" y="667"/>
                    </a:cubicBezTo>
                    <a:cubicBezTo>
                      <a:pt x="1410" y="666"/>
                      <a:pt x="1413" y="665"/>
                      <a:pt x="1416" y="663"/>
                    </a:cubicBezTo>
                    <a:cubicBezTo>
                      <a:pt x="1422" y="661"/>
                      <a:pt x="1427" y="661"/>
                      <a:pt x="1432" y="660"/>
                    </a:cubicBezTo>
                    <a:cubicBezTo>
                      <a:pt x="1421" y="697"/>
                      <a:pt x="1397" y="727"/>
                      <a:pt x="1364" y="745"/>
                    </a:cubicBezTo>
                    <a:cubicBezTo>
                      <a:pt x="1360" y="715"/>
                      <a:pt x="1374" y="686"/>
                      <a:pt x="1400" y="670"/>
                    </a:cubicBezTo>
                    <a:close/>
                    <a:moveTo>
                      <a:pt x="1308" y="564"/>
                    </a:moveTo>
                    <a:cubicBezTo>
                      <a:pt x="1308" y="556"/>
                      <a:pt x="1309" y="548"/>
                      <a:pt x="1311" y="540"/>
                    </a:cubicBezTo>
                    <a:cubicBezTo>
                      <a:pt x="1327" y="552"/>
                      <a:pt x="1342" y="565"/>
                      <a:pt x="1353" y="581"/>
                    </a:cubicBezTo>
                    <a:cubicBezTo>
                      <a:pt x="1341" y="591"/>
                      <a:pt x="1332" y="605"/>
                      <a:pt x="1327" y="619"/>
                    </a:cubicBezTo>
                    <a:cubicBezTo>
                      <a:pt x="1315" y="600"/>
                      <a:pt x="1308" y="579"/>
                      <a:pt x="1308" y="564"/>
                    </a:cubicBezTo>
                    <a:close/>
                    <a:moveTo>
                      <a:pt x="1505" y="563"/>
                    </a:moveTo>
                    <a:cubicBezTo>
                      <a:pt x="1514" y="577"/>
                      <a:pt x="1522" y="592"/>
                      <a:pt x="1528" y="608"/>
                    </a:cubicBezTo>
                    <a:cubicBezTo>
                      <a:pt x="1528" y="608"/>
                      <a:pt x="1527" y="609"/>
                      <a:pt x="1527" y="610"/>
                    </a:cubicBezTo>
                    <a:cubicBezTo>
                      <a:pt x="1521" y="598"/>
                      <a:pt x="1513" y="588"/>
                      <a:pt x="1500" y="584"/>
                    </a:cubicBezTo>
                    <a:cubicBezTo>
                      <a:pt x="1497" y="583"/>
                      <a:pt x="1494" y="582"/>
                      <a:pt x="1491" y="582"/>
                    </a:cubicBezTo>
                    <a:cubicBezTo>
                      <a:pt x="1494" y="579"/>
                      <a:pt x="1496" y="575"/>
                      <a:pt x="1499" y="572"/>
                    </a:cubicBezTo>
                    <a:cubicBezTo>
                      <a:pt x="1501" y="569"/>
                      <a:pt x="1503" y="566"/>
                      <a:pt x="1505" y="563"/>
                    </a:cubicBezTo>
                    <a:close/>
                    <a:moveTo>
                      <a:pt x="1346" y="619"/>
                    </a:moveTo>
                    <a:cubicBezTo>
                      <a:pt x="1348" y="611"/>
                      <a:pt x="1353" y="601"/>
                      <a:pt x="1360" y="594"/>
                    </a:cubicBezTo>
                    <a:cubicBezTo>
                      <a:pt x="1366" y="606"/>
                      <a:pt x="1369" y="619"/>
                      <a:pt x="1369" y="633"/>
                    </a:cubicBezTo>
                    <a:cubicBezTo>
                      <a:pt x="1368" y="641"/>
                      <a:pt x="1367" y="648"/>
                      <a:pt x="1366" y="656"/>
                    </a:cubicBezTo>
                    <a:cubicBezTo>
                      <a:pt x="1359" y="653"/>
                      <a:pt x="1352" y="648"/>
                      <a:pt x="1346" y="643"/>
                    </a:cubicBezTo>
                    <a:cubicBezTo>
                      <a:pt x="1344" y="635"/>
                      <a:pt x="1344" y="626"/>
                      <a:pt x="1346" y="619"/>
                    </a:cubicBezTo>
                    <a:close/>
                    <a:moveTo>
                      <a:pt x="1387" y="655"/>
                    </a:moveTo>
                    <a:cubicBezTo>
                      <a:pt x="1392" y="631"/>
                      <a:pt x="1391" y="606"/>
                      <a:pt x="1379" y="584"/>
                    </a:cubicBezTo>
                    <a:cubicBezTo>
                      <a:pt x="1378" y="583"/>
                      <a:pt x="1378" y="582"/>
                      <a:pt x="1377" y="581"/>
                    </a:cubicBezTo>
                    <a:cubicBezTo>
                      <a:pt x="1387" y="576"/>
                      <a:pt x="1398" y="577"/>
                      <a:pt x="1407" y="587"/>
                    </a:cubicBezTo>
                    <a:cubicBezTo>
                      <a:pt x="1416" y="596"/>
                      <a:pt x="1421" y="609"/>
                      <a:pt x="1424" y="623"/>
                    </a:cubicBezTo>
                    <a:cubicBezTo>
                      <a:pt x="1413" y="635"/>
                      <a:pt x="1401" y="647"/>
                      <a:pt x="1387" y="655"/>
                    </a:cubicBezTo>
                    <a:close/>
                    <a:moveTo>
                      <a:pt x="1457" y="628"/>
                    </a:moveTo>
                    <a:cubicBezTo>
                      <a:pt x="1465" y="618"/>
                      <a:pt x="1473" y="608"/>
                      <a:pt x="1480" y="597"/>
                    </a:cubicBezTo>
                    <a:cubicBezTo>
                      <a:pt x="1494" y="594"/>
                      <a:pt x="1506" y="608"/>
                      <a:pt x="1513" y="627"/>
                    </a:cubicBezTo>
                    <a:cubicBezTo>
                      <a:pt x="1505" y="639"/>
                      <a:pt x="1498" y="651"/>
                      <a:pt x="1493" y="665"/>
                    </a:cubicBezTo>
                    <a:cubicBezTo>
                      <a:pt x="1482" y="657"/>
                      <a:pt x="1469" y="651"/>
                      <a:pt x="1455" y="649"/>
                    </a:cubicBezTo>
                    <a:cubicBezTo>
                      <a:pt x="1457" y="643"/>
                      <a:pt x="1457" y="638"/>
                      <a:pt x="1458" y="633"/>
                    </a:cubicBezTo>
                    <a:cubicBezTo>
                      <a:pt x="1458" y="631"/>
                      <a:pt x="1458" y="629"/>
                      <a:pt x="1457" y="628"/>
                    </a:cubicBezTo>
                    <a:close/>
                    <a:moveTo>
                      <a:pt x="1508" y="704"/>
                    </a:moveTo>
                    <a:cubicBezTo>
                      <a:pt x="1508" y="703"/>
                      <a:pt x="1508" y="702"/>
                      <a:pt x="1508" y="702"/>
                    </a:cubicBezTo>
                    <a:cubicBezTo>
                      <a:pt x="1509" y="702"/>
                      <a:pt x="1509" y="703"/>
                      <a:pt x="1509" y="703"/>
                    </a:cubicBezTo>
                    <a:cubicBezTo>
                      <a:pt x="1509" y="703"/>
                      <a:pt x="1509" y="703"/>
                      <a:pt x="1508" y="704"/>
                    </a:cubicBezTo>
                    <a:close/>
                    <a:moveTo>
                      <a:pt x="1510" y="677"/>
                    </a:moveTo>
                    <a:cubicBezTo>
                      <a:pt x="1512" y="668"/>
                      <a:pt x="1515" y="659"/>
                      <a:pt x="1519" y="651"/>
                    </a:cubicBezTo>
                    <a:cubicBezTo>
                      <a:pt x="1521" y="663"/>
                      <a:pt x="1521" y="676"/>
                      <a:pt x="1519" y="686"/>
                    </a:cubicBezTo>
                    <a:cubicBezTo>
                      <a:pt x="1516" y="683"/>
                      <a:pt x="1513" y="680"/>
                      <a:pt x="1510" y="677"/>
                    </a:cubicBezTo>
                    <a:close/>
                    <a:moveTo>
                      <a:pt x="1534" y="628"/>
                    </a:moveTo>
                    <a:cubicBezTo>
                      <a:pt x="1534" y="627"/>
                      <a:pt x="1535" y="627"/>
                      <a:pt x="1536" y="626"/>
                    </a:cubicBezTo>
                    <a:cubicBezTo>
                      <a:pt x="1547" y="657"/>
                      <a:pt x="1555" y="689"/>
                      <a:pt x="1561" y="721"/>
                    </a:cubicBezTo>
                    <a:cubicBezTo>
                      <a:pt x="1551" y="715"/>
                      <a:pt x="1541" y="708"/>
                      <a:pt x="1533" y="699"/>
                    </a:cubicBezTo>
                    <a:cubicBezTo>
                      <a:pt x="1543" y="679"/>
                      <a:pt x="1540" y="649"/>
                      <a:pt x="1534" y="628"/>
                    </a:cubicBezTo>
                    <a:close/>
                    <a:moveTo>
                      <a:pt x="1593" y="488"/>
                    </a:moveTo>
                    <a:cubicBezTo>
                      <a:pt x="1616" y="486"/>
                      <a:pt x="1647" y="506"/>
                      <a:pt x="1656" y="526"/>
                    </a:cubicBezTo>
                    <a:cubicBezTo>
                      <a:pt x="1666" y="553"/>
                      <a:pt x="1605" y="561"/>
                      <a:pt x="1589" y="566"/>
                    </a:cubicBezTo>
                    <a:cubicBezTo>
                      <a:pt x="1574" y="572"/>
                      <a:pt x="1558" y="581"/>
                      <a:pt x="1544" y="593"/>
                    </a:cubicBezTo>
                    <a:cubicBezTo>
                      <a:pt x="1539" y="581"/>
                      <a:pt x="1533" y="570"/>
                      <a:pt x="1526" y="558"/>
                    </a:cubicBezTo>
                    <a:cubicBezTo>
                      <a:pt x="1524" y="554"/>
                      <a:pt x="1521" y="549"/>
                      <a:pt x="1518" y="545"/>
                    </a:cubicBezTo>
                    <a:cubicBezTo>
                      <a:pt x="1538" y="519"/>
                      <a:pt x="1563" y="490"/>
                      <a:pt x="1593" y="488"/>
                    </a:cubicBezTo>
                    <a:close/>
                    <a:moveTo>
                      <a:pt x="1356" y="485"/>
                    </a:moveTo>
                    <a:cubicBezTo>
                      <a:pt x="1391" y="467"/>
                      <a:pt x="1430" y="478"/>
                      <a:pt x="1457" y="503"/>
                    </a:cubicBezTo>
                    <a:cubicBezTo>
                      <a:pt x="1472" y="517"/>
                      <a:pt x="1485" y="532"/>
                      <a:pt x="1496" y="548"/>
                    </a:cubicBezTo>
                    <a:cubicBezTo>
                      <a:pt x="1495" y="549"/>
                      <a:pt x="1494" y="551"/>
                      <a:pt x="1493" y="552"/>
                    </a:cubicBezTo>
                    <a:cubicBezTo>
                      <a:pt x="1484" y="563"/>
                      <a:pt x="1476" y="575"/>
                      <a:pt x="1467" y="588"/>
                    </a:cubicBezTo>
                    <a:cubicBezTo>
                      <a:pt x="1457" y="593"/>
                      <a:pt x="1448" y="600"/>
                      <a:pt x="1441" y="606"/>
                    </a:cubicBezTo>
                    <a:cubicBezTo>
                      <a:pt x="1441" y="607"/>
                      <a:pt x="1441" y="607"/>
                      <a:pt x="1440" y="607"/>
                    </a:cubicBezTo>
                    <a:cubicBezTo>
                      <a:pt x="1430" y="577"/>
                      <a:pt x="1410" y="554"/>
                      <a:pt x="1373" y="568"/>
                    </a:cubicBezTo>
                    <a:cubicBezTo>
                      <a:pt x="1372" y="568"/>
                      <a:pt x="1371" y="569"/>
                      <a:pt x="1370" y="569"/>
                    </a:cubicBezTo>
                    <a:cubicBezTo>
                      <a:pt x="1356" y="550"/>
                      <a:pt x="1338" y="536"/>
                      <a:pt x="1318" y="523"/>
                    </a:cubicBezTo>
                    <a:cubicBezTo>
                      <a:pt x="1327" y="507"/>
                      <a:pt x="1341" y="494"/>
                      <a:pt x="1356" y="485"/>
                    </a:cubicBezTo>
                    <a:close/>
                    <a:moveTo>
                      <a:pt x="1290" y="526"/>
                    </a:moveTo>
                    <a:cubicBezTo>
                      <a:pt x="1292" y="528"/>
                      <a:pt x="1294" y="529"/>
                      <a:pt x="1296" y="530"/>
                    </a:cubicBezTo>
                    <a:cubicBezTo>
                      <a:pt x="1285" y="556"/>
                      <a:pt x="1286" y="587"/>
                      <a:pt x="1301" y="616"/>
                    </a:cubicBezTo>
                    <a:cubicBezTo>
                      <a:pt x="1307" y="627"/>
                      <a:pt x="1315" y="638"/>
                      <a:pt x="1324" y="647"/>
                    </a:cubicBezTo>
                    <a:cubicBezTo>
                      <a:pt x="1327" y="658"/>
                      <a:pt x="1334" y="667"/>
                      <a:pt x="1347" y="674"/>
                    </a:cubicBezTo>
                    <a:cubicBezTo>
                      <a:pt x="1351" y="675"/>
                      <a:pt x="1355" y="676"/>
                      <a:pt x="1359" y="677"/>
                    </a:cubicBezTo>
                    <a:cubicBezTo>
                      <a:pt x="1350" y="700"/>
                      <a:pt x="1334" y="722"/>
                      <a:pt x="1317" y="737"/>
                    </a:cubicBezTo>
                    <a:cubicBezTo>
                      <a:pt x="1307" y="746"/>
                      <a:pt x="1296" y="754"/>
                      <a:pt x="1284" y="761"/>
                    </a:cubicBezTo>
                    <a:cubicBezTo>
                      <a:pt x="1254" y="758"/>
                      <a:pt x="1222" y="743"/>
                      <a:pt x="1205" y="720"/>
                    </a:cubicBezTo>
                    <a:cubicBezTo>
                      <a:pt x="1191" y="701"/>
                      <a:pt x="1184" y="677"/>
                      <a:pt x="1175" y="655"/>
                    </a:cubicBezTo>
                    <a:cubicBezTo>
                      <a:pt x="1205" y="617"/>
                      <a:pt x="1213" y="561"/>
                      <a:pt x="1213" y="515"/>
                    </a:cubicBezTo>
                    <a:cubicBezTo>
                      <a:pt x="1213" y="502"/>
                      <a:pt x="1212" y="487"/>
                      <a:pt x="1209" y="472"/>
                    </a:cubicBezTo>
                    <a:cubicBezTo>
                      <a:pt x="1233" y="494"/>
                      <a:pt x="1263" y="510"/>
                      <a:pt x="1290" y="526"/>
                    </a:cubicBezTo>
                    <a:close/>
                    <a:moveTo>
                      <a:pt x="1203" y="344"/>
                    </a:moveTo>
                    <a:cubicBezTo>
                      <a:pt x="1206" y="337"/>
                      <a:pt x="1213" y="324"/>
                      <a:pt x="1222" y="323"/>
                    </a:cubicBezTo>
                    <a:cubicBezTo>
                      <a:pt x="1237" y="321"/>
                      <a:pt x="1252" y="340"/>
                      <a:pt x="1257" y="351"/>
                    </a:cubicBezTo>
                    <a:cubicBezTo>
                      <a:pt x="1270" y="381"/>
                      <a:pt x="1265" y="445"/>
                      <a:pt x="1224" y="448"/>
                    </a:cubicBezTo>
                    <a:cubicBezTo>
                      <a:pt x="1220" y="448"/>
                      <a:pt x="1216" y="448"/>
                      <a:pt x="1212" y="448"/>
                    </a:cubicBezTo>
                    <a:cubicBezTo>
                      <a:pt x="1207" y="441"/>
                      <a:pt x="1202" y="434"/>
                      <a:pt x="1200" y="426"/>
                    </a:cubicBezTo>
                    <a:cubicBezTo>
                      <a:pt x="1191" y="400"/>
                      <a:pt x="1193" y="369"/>
                      <a:pt x="1203" y="344"/>
                    </a:cubicBezTo>
                    <a:close/>
                    <a:moveTo>
                      <a:pt x="1014" y="481"/>
                    </a:moveTo>
                    <a:cubicBezTo>
                      <a:pt x="1040" y="447"/>
                      <a:pt x="1101" y="398"/>
                      <a:pt x="1148" y="415"/>
                    </a:cubicBezTo>
                    <a:cubicBezTo>
                      <a:pt x="1164" y="421"/>
                      <a:pt x="1175" y="434"/>
                      <a:pt x="1182" y="451"/>
                    </a:cubicBezTo>
                    <a:cubicBezTo>
                      <a:pt x="1180" y="451"/>
                      <a:pt x="1178" y="451"/>
                      <a:pt x="1177" y="452"/>
                    </a:cubicBezTo>
                    <a:cubicBezTo>
                      <a:pt x="1161" y="456"/>
                      <a:pt x="1147" y="467"/>
                      <a:pt x="1134" y="476"/>
                    </a:cubicBezTo>
                    <a:cubicBezTo>
                      <a:pt x="1105" y="498"/>
                      <a:pt x="1077" y="530"/>
                      <a:pt x="1039" y="532"/>
                    </a:cubicBezTo>
                    <a:cubicBezTo>
                      <a:pt x="1026" y="533"/>
                      <a:pt x="1006" y="527"/>
                      <a:pt x="1002" y="513"/>
                    </a:cubicBezTo>
                    <a:cubicBezTo>
                      <a:pt x="998" y="502"/>
                      <a:pt x="1008" y="489"/>
                      <a:pt x="1014" y="481"/>
                    </a:cubicBezTo>
                    <a:close/>
                    <a:moveTo>
                      <a:pt x="883" y="401"/>
                    </a:moveTo>
                    <a:cubicBezTo>
                      <a:pt x="889" y="383"/>
                      <a:pt x="907" y="381"/>
                      <a:pt x="924" y="383"/>
                    </a:cubicBezTo>
                    <a:cubicBezTo>
                      <a:pt x="946" y="384"/>
                      <a:pt x="959" y="401"/>
                      <a:pt x="969" y="418"/>
                    </a:cubicBezTo>
                    <a:cubicBezTo>
                      <a:pt x="986" y="448"/>
                      <a:pt x="985" y="481"/>
                      <a:pt x="971" y="510"/>
                    </a:cubicBezTo>
                    <a:cubicBezTo>
                      <a:pt x="971" y="510"/>
                      <a:pt x="970" y="509"/>
                      <a:pt x="970" y="509"/>
                    </a:cubicBezTo>
                    <a:cubicBezTo>
                      <a:pt x="930" y="466"/>
                      <a:pt x="874" y="490"/>
                      <a:pt x="828" y="519"/>
                    </a:cubicBezTo>
                    <a:cubicBezTo>
                      <a:pt x="835" y="512"/>
                      <a:pt x="841" y="505"/>
                      <a:pt x="847" y="497"/>
                    </a:cubicBezTo>
                    <a:cubicBezTo>
                      <a:pt x="858" y="483"/>
                      <a:pt x="867" y="467"/>
                      <a:pt x="872" y="449"/>
                    </a:cubicBezTo>
                    <a:cubicBezTo>
                      <a:pt x="877" y="434"/>
                      <a:pt x="878" y="417"/>
                      <a:pt x="883" y="401"/>
                    </a:cubicBezTo>
                    <a:close/>
                    <a:moveTo>
                      <a:pt x="988" y="642"/>
                    </a:moveTo>
                    <a:cubicBezTo>
                      <a:pt x="973" y="634"/>
                      <a:pt x="959" y="626"/>
                      <a:pt x="944" y="622"/>
                    </a:cubicBezTo>
                    <a:cubicBezTo>
                      <a:pt x="937" y="606"/>
                      <a:pt x="927" y="591"/>
                      <a:pt x="915" y="580"/>
                    </a:cubicBezTo>
                    <a:cubicBezTo>
                      <a:pt x="936" y="572"/>
                      <a:pt x="955" y="559"/>
                      <a:pt x="970" y="542"/>
                    </a:cubicBezTo>
                    <a:cubicBezTo>
                      <a:pt x="977" y="555"/>
                      <a:pt x="982" y="570"/>
                      <a:pt x="985" y="583"/>
                    </a:cubicBezTo>
                    <a:cubicBezTo>
                      <a:pt x="990" y="603"/>
                      <a:pt x="991" y="623"/>
                      <a:pt x="988" y="642"/>
                    </a:cubicBezTo>
                    <a:close/>
                    <a:moveTo>
                      <a:pt x="931" y="688"/>
                    </a:moveTo>
                    <a:cubicBezTo>
                      <a:pt x="928" y="704"/>
                      <a:pt x="921" y="718"/>
                      <a:pt x="912" y="732"/>
                    </a:cubicBezTo>
                    <a:cubicBezTo>
                      <a:pt x="888" y="741"/>
                      <a:pt x="863" y="744"/>
                      <a:pt x="841" y="733"/>
                    </a:cubicBezTo>
                    <a:cubicBezTo>
                      <a:pt x="835" y="730"/>
                      <a:pt x="831" y="727"/>
                      <a:pt x="826" y="723"/>
                    </a:cubicBezTo>
                    <a:cubicBezTo>
                      <a:pt x="834" y="700"/>
                      <a:pt x="843" y="677"/>
                      <a:pt x="860" y="657"/>
                    </a:cubicBezTo>
                    <a:cubicBezTo>
                      <a:pt x="880" y="634"/>
                      <a:pt x="903" y="630"/>
                      <a:pt x="927" y="636"/>
                    </a:cubicBezTo>
                    <a:cubicBezTo>
                      <a:pt x="932" y="653"/>
                      <a:pt x="934" y="671"/>
                      <a:pt x="931" y="688"/>
                    </a:cubicBezTo>
                    <a:close/>
                    <a:moveTo>
                      <a:pt x="885" y="621"/>
                    </a:moveTo>
                    <a:cubicBezTo>
                      <a:pt x="850" y="632"/>
                      <a:pt x="826" y="668"/>
                      <a:pt x="813" y="701"/>
                    </a:cubicBezTo>
                    <a:cubicBezTo>
                      <a:pt x="813" y="702"/>
                      <a:pt x="812" y="704"/>
                      <a:pt x="811" y="706"/>
                    </a:cubicBezTo>
                    <a:cubicBezTo>
                      <a:pt x="801" y="691"/>
                      <a:pt x="794" y="673"/>
                      <a:pt x="787" y="657"/>
                    </a:cubicBezTo>
                    <a:cubicBezTo>
                      <a:pt x="799" y="642"/>
                      <a:pt x="810" y="626"/>
                      <a:pt x="822" y="612"/>
                    </a:cubicBezTo>
                    <a:cubicBezTo>
                      <a:pt x="830" y="603"/>
                      <a:pt x="838" y="593"/>
                      <a:pt x="848" y="586"/>
                    </a:cubicBezTo>
                    <a:cubicBezTo>
                      <a:pt x="864" y="589"/>
                      <a:pt x="880" y="588"/>
                      <a:pt x="895" y="585"/>
                    </a:cubicBezTo>
                    <a:cubicBezTo>
                      <a:pt x="900" y="589"/>
                      <a:pt x="904" y="594"/>
                      <a:pt x="907" y="598"/>
                    </a:cubicBezTo>
                    <a:cubicBezTo>
                      <a:pt x="912" y="604"/>
                      <a:pt x="916" y="610"/>
                      <a:pt x="919" y="617"/>
                    </a:cubicBezTo>
                    <a:cubicBezTo>
                      <a:pt x="908" y="616"/>
                      <a:pt x="897" y="617"/>
                      <a:pt x="885" y="621"/>
                    </a:cubicBezTo>
                    <a:close/>
                    <a:moveTo>
                      <a:pt x="515" y="817"/>
                    </a:moveTo>
                    <a:cubicBezTo>
                      <a:pt x="514" y="798"/>
                      <a:pt x="508" y="778"/>
                      <a:pt x="502" y="759"/>
                    </a:cubicBezTo>
                    <a:cubicBezTo>
                      <a:pt x="515" y="759"/>
                      <a:pt x="527" y="758"/>
                      <a:pt x="539" y="756"/>
                    </a:cubicBezTo>
                    <a:cubicBezTo>
                      <a:pt x="565" y="753"/>
                      <a:pt x="590" y="746"/>
                      <a:pt x="614" y="735"/>
                    </a:cubicBezTo>
                    <a:cubicBezTo>
                      <a:pt x="623" y="736"/>
                      <a:pt x="631" y="736"/>
                      <a:pt x="639" y="736"/>
                    </a:cubicBezTo>
                    <a:cubicBezTo>
                      <a:pt x="670" y="735"/>
                      <a:pt x="699" y="728"/>
                      <a:pt x="726" y="713"/>
                    </a:cubicBezTo>
                    <a:cubicBezTo>
                      <a:pt x="706" y="730"/>
                      <a:pt x="695" y="756"/>
                      <a:pt x="693" y="780"/>
                    </a:cubicBezTo>
                    <a:cubicBezTo>
                      <a:pt x="690" y="803"/>
                      <a:pt x="692" y="830"/>
                      <a:pt x="708" y="847"/>
                    </a:cubicBezTo>
                    <a:cubicBezTo>
                      <a:pt x="712" y="851"/>
                      <a:pt x="716" y="854"/>
                      <a:pt x="721" y="856"/>
                    </a:cubicBezTo>
                    <a:cubicBezTo>
                      <a:pt x="702" y="863"/>
                      <a:pt x="680" y="865"/>
                      <a:pt x="659" y="864"/>
                    </a:cubicBezTo>
                    <a:cubicBezTo>
                      <a:pt x="616" y="862"/>
                      <a:pt x="579" y="845"/>
                      <a:pt x="540" y="827"/>
                    </a:cubicBezTo>
                    <a:cubicBezTo>
                      <a:pt x="532" y="823"/>
                      <a:pt x="523" y="820"/>
                      <a:pt x="515" y="817"/>
                    </a:cubicBezTo>
                    <a:close/>
                    <a:moveTo>
                      <a:pt x="179" y="784"/>
                    </a:moveTo>
                    <a:cubicBezTo>
                      <a:pt x="181" y="783"/>
                      <a:pt x="183" y="782"/>
                      <a:pt x="185" y="781"/>
                    </a:cubicBezTo>
                    <a:cubicBezTo>
                      <a:pt x="184" y="783"/>
                      <a:pt x="184" y="784"/>
                      <a:pt x="184" y="786"/>
                    </a:cubicBezTo>
                    <a:cubicBezTo>
                      <a:pt x="183" y="785"/>
                      <a:pt x="181" y="785"/>
                      <a:pt x="179" y="784"/>
                    </a:cubicBezTo>
                    <a:close/>
                    <a:moveTo>
                      <a:pt x="240" y="465"/>
                    </a:moveTo>
                    <a:cubicBezTo>
                      <a:pt x="215" y="449"/>
                      <a:pt x="225" y="417"/>
                      <a:pt x="247" y="394"/>
                    </a:cubicBezTo>
                    <a:cubicBezTo>
                      <a:pt x="255" y="393"/>
                      <a:pt x="263" y="392"/>
                      <a:pt x="271" y="391"/>
                    </a:cubicBezTo>
                    <a:cubicBezTo>
                      <a:pt x="294" y="389"/>
                      <a:pt x="317" y="390"/>
                      <a:pt x="340" y="392"/>
                    </a:cubicBezTo>
                    <a:cubicBezTo>
                      <a:pt x="341" y="395"/>
                      <a:pt x="342" y="398"/>
                      <a:pt x="343" y="401"/>
                    </a:cubicBezTo>
                    <a:cubicBezTo>
                      <a:pt x="351" y="426"/>
                      <a:pt x="354" y="452"/>
                      <a:pt x="351" y="477"/>
                    </a:cubicBezTo>
                    <a:cubicBezTo>
                      <a:pt x="346" y="478"/>
                      <a:pt x="341" y="479"/>
                      <a:pt x="335" y="479"/>
                    </a:cubicBezTo>
                    <a:cubicBezTo>
                      <a:pt x="313" y="479"/>
                      <a:pt x="292" y="472"/>
                      <a:pt x="271" y="470"/>
                    </a:cubicBezTo>
                    <a:cubicBezTo>
                      <a:pt x="263" y="469"/>
                      <a:pt x="256" y="469"/>
                      <a:pt x="249" y="470"/>
                    </a:cubicBezTo>
                    <a:cubicBezTo>
                      <a:pt x="246" y="469"/>
                      <a:pt x="243" y="467"/>
                      <a:pt x="240" y="465"/>
                    </a:cubicBezTo>
                    <a:close/>
                    <a:moveTo>
                      <a:pt x="245" y="260"/>
                    </a:moveTo>
                    <a:cubicBezTo>
                      <a:pt x="259" y="266"/>
                      <a:pt x="272" y="276"/>
                      <a:pt x="284" y="289"/>
                    </a:cubicBezTo>
                    <a:cubicBezTo>
                      <a:pt x="302" y="307"/>
                      <a:pt x="315" y="330"/>
                      <a:pt x="326" y="354"/>
                    </a:cubicBezTo>
                    <a:cubicBezTo>
                      <a:pt x="293" y="344"/>
                      <a:pt x="253" y="364"/>
                      <a:pt x="228" y="391"/>
                    </a:cubicBezTo>
                    <a:cubicBezTo>
                      <a:pt x="222" y="393"/>
                      <a:pt x="215" y="394"/>
                      <a:pt x="209" y="397"/>
                    </a:cubicBezTo>
                    <a:cubicBezTo>
                      <a:pt x="228" y="371"/>
                      <a:pt x="239" y="337"/>
                      <a:pt x="240" y="302"/>
                    </a:cubicBezTo>
                    <a:cubicBezTo>
                      <a:pt x="241" y="288"/>
                      <a:pt x="241" y="273"/>
                      <a:pt x="245" y="260"/>
                    </a:cubicBezTo>
                    <a:close/>
                    <a:moveTo>
                      <a:pt x="503" y="449"/>
                    </a:moveTo>
                    <a:cubicBezTo>
                      <a:pt x="517" y="465"/>
                      <a:pt x="525" y="483"/>
                      <a:pt x="527" y="502"/>
                    </a:cubicBezTo>
                    <a:cubicBezTo>
                      <a:pt x="500" y="511"/>
                      <a:pt x="475" y="525"/>
                      <a:pt x="458" y="547"/>
                    </a:cubicBezTo>
                    <a:cubicBezTo>
                      <a:pt x="449" y="559"/>
                      <a:pt x="445" y="573"/>
                      <a:pt x="443" y="587"/>
                    </a:cubicBezTo>
                    <a:cubicBezTo>
                      <a:pt x="437" y="574"/>
                      <a:pt x="427" y="562"/>
                      <a:pt x="416" y="553"/>
                    </a:cubicBezTo>
                    <a:cubicBezTo>
                      <a:pt x="401" y="543"/>
                      <a:pt x="380" y="549"/>
                      <a:pt x="364" y="552"/>
                    </a:cubicBezTo>
                    <a:cubicBezTo>
                      <a:pt x="350" y="555"/>
                      <a:pt x="337" y="560"/>
                      <a:pt x="325" y="567"/>
                    </a:cubicBezTo>
                    <a:cubicBezTo>
                      <a:pt x="334" y="557"/>
                      <a:pt x="342" y="547"/>
                      <a:pt x="349" y="536"/>
                    </a:cubicBezTo>
                    <a:cubicBezTo>
                      <a:pt x="359" y="521"/>
                      <a:pt x="366" y="506"/>
                      <a:pt x="369" y="489"/>
                    </a:cubicBezTo>
                    <a:cubicBezTo>
                      <a:pt x="413" y="481"/>
                      <a:pt x="454" y="463"/>
                      <a:pt x="492" y="439"/>
                    </a:cubicBezTo>
                    <a:cubicBezTo>
                      <a:pt x="496" y="442"/>
                      <a:pt x="500" y="445"/>
                      <a:pt x="503" y="449"/>
                    </a:cubicBezTo>
                    <a:close/>
                    <a:moveTo>
                      <a:pt x="829" y="581"/>
                    </a:moveTo>
                    <a:cubicBezTo>
                      <a:pt x="810" y="598"/>
                      <a:pt x="794" y="618"/>
                      <a:pt x="779" y="639"/>
                    </a:cubicBezTo>
                    <a:cubicBezTo>
                      <a:pt x="767" y="615"/>
                      <a:pt x="753" y="591"/>
                      <a:pt x="737" y="568"/>
                    </a:cubicBezTo>
                    <a:cubicBezTo>
                      <a:pt x="743" y="567"/>
                      <a:pt x="748" y="566"/>
                      <a:pt x="753" y="565"/>
                    </a:cubicBezTo>
                    <a:cubicBezTo>
                      <a:pt x="760" y="563"/>
                      <a:pt x="766" y="561"/>
                      <a:pt x="772" y="558"/>
                    </a:cubicBezTo>
                    <a:cubicBezTo>
                      <a:pt x="791" y="565"/>
                      <a:pt x="810" y="575"/>
                      <a:pt x="829" y="581"/>
                    </a:cubicBezTo>
                    <a:close/>
                    <a:moveTo>
                      <a:pt x="741" y="846"/>
                    </a:moveTo>
                    <a:cubicBezTo>
                      <a:pt x="705" y="835"/>
                      <a:pt x="709" y="772"/>
                      <a:pt x="724" y="742"/>
                    </a:cubicBezTo>
                    <a:cubicBezTo>
                      <a:pt x="730" y="732"/>
                      <a:pt x="740" y="716"/>
                      <a:pt x="752" y="715"/>
                    </a:cubicBezTo>
                    <a:cubicBezTo>
                      <a:pt x="770" y="713"/>
                      <a:pt x="777" y="749"/>
                      <a:pt x="779" y="760"/>
                    </a:cubicBezTo>
                    <a:cubicBezTo>
                      <a:pt x="786" y="795"/>
                      <a:pt x="766" y="824"/>
                      <a:pt x="741" y="846"/>
                    </a:cubicBezTo>
                    <a:close/>
                    <a:moveTo>
                      <a:pt x="497" y="743"/>
                    </a:moveTo>
                    <a:cubicBezTo>
                      <a:pt x="495" y="736"/>
                      <a:pt x="493" y="730"/>
                      <a:pt x="491" y="723"/>
                    </a:cubicBezTo>
                    <a:cubicBezTo>
                      <a:pt x="488" y="713"/>
                      <a:pt x="484" y="702"/>
                      <a:pt x="480" y="691"/>
                    </a:cubicBezTo>
                    <a:cubicBezTo>
                      <a:pt x="486" y="683"/>
                      <a:pt x="491" y="674"/>
                      <a:pt x="496" y="666"/>
                    </a:cubicBezTo>
                    <a:cubicBezTo>
                      <a:pt x="498" y="681"/>
                      <a:pt x="507" y="695"/>
                      <a:pt x="522" y="706"/>
                    </a:cubicBezTo>
                    <a:cubicBezTo>
                      <a:pt x="539" y="719"/>
                      <a:pt x="561" y="727"/>
                      <a:pt x="583" y="731"/>
                    </a:cubicBezTo>
                    <a:cubicBezTo>
                      <a:pt x="568" y="736"/>
                      <a:pt x="552" y="740"/>
                      <a:pt x="537" y="742"/>
                    </a:cubicBezTo>
                    <a:cubicBezTo>
                      <a:pt x="524" y="743"/>
                      <a:pt x="510" y="744"/>
                      <a:pt x="497" y="743"/>
                    </a:cubicBezTo>
                    <a:close/>
                    <a:moveTo>
                      <a:pt x="520" y="676"/>
                    </a:moveTo>
                    <a:cubicBezTo>
                      <a:pt x="498" y="642"/>
                      <a:pt x="552" y="606"/>
                      <a:pt x="576" y="593"/>
                    </a:cubicBezTo>
                    <a:cubicBezTo>
                      <a:pt x="604" y="578"/>
                      <a:pt x="635" y="563"/>
                      <a:pt x="668" y="554"/>
                    </a:cubicBezTo>
                    <a:cubicBezTo>
                      <a:pt x="669" y="555"/>
                      <a:pt x="670" y="556"/>
                      <a:pt x="671" y="558"/>
                    </a:cubicBezTo>
                    <a:cubicBezTo>
                      <a:pt x="679" y="565"/>
                      <a:pt x="689" y="569"/>
                      <a:pt x="701" y="570"/>
                    </a:cubicBezTo>
                    <a:cubicBezTo>
                      <a:pt x="702" y="587"/>
                      <a:pt x="703" y="604"/>
                      <a:pt x="699" y="621"/>
                    </a:cubicBezTo>
                    <a:cubicBezTo>
                      <a:pt x="692" y="656"/>
                      <a:pt x="667" y="685"/>
                      <a:pt x="638" y="705"/>
                    </a:cubicBezTo>
                    <a:cubicBezTo>
                      <a:pt x="630" y="710"/>
                      <a:pt x="621" y="715"/>
                      <a:pt x="612" y="720"/>
                    </a:cubicBezTo>
                    <a:cubicBezTo>
                      <a:pt x="576" y="717"/>
                      <a:pt x="538" y="705"/>
                      <a:pt x="520" y="676"/>
                    </a:cubicBezTo>
                    <a:close/>
                    <a:moveTo>
                      <a:pt x="696" y="548"/>
                    </a:moveTo>
                    <a:cubicBezTo>
                      <a:pt x="697" y="548"/>
                      <a:pt x="697" y="549"/>
                      <a:pt x="698" y="549"/>
                    </a:cubicBezTo>
                    <a:cubicBezTo>
                      <a:pt x="698" y="550"/>
                      <a:pt x="699" y="551"/>
                      <a:pt x="700" y="551"/>
                    </a:cubicBezTo>
                    <a:cubicBezTo>
                      <a:pt x="700" y="552"/>
                      <a:pt x="700" y="553"/>
                      <a:pt x="700" y="554"/>
                    </a:cubicBezTo>
                    <a:cubicBezTo>
                      <a:pt x="696" y="553"/>
                      <a:pt x="693" y="551"/>
                      <a:pt x="690" y="549"/>
                    </a:cubicBezTo>
                    <a:cubicBezTo>
                      <a:pt x="692" y="548"/>
                      <a:pt x="694" y="548"/>
                      <a:pt x="696" y="548"/>
                    </a:cubicBezTo>
                    <a:close/>
                    <a:moveTo>
                      <a:pt x="704" y="659"/>
                    </a:moveTo>
                    <a:cubicBezTo>
                      <a:pt x="720" y="633"/>
                      <a:pt x="722" y="606"/>
                      <a:pt x="721" y="579"/>
                    </a:cubicBezTo>
                    <a:cubicBezTo>
                      <a:pt x="735" y="599"/>
                      <a:pt x="747" y="621"/>
                      <a:pt x="758" y="643"/>
                    </a:cubicBezTo>
                    <a:cubicBezTo>
                      <a:pt x="760" y="647"/>
                      <a:pt x="762" y="652"/>
                      <a:pt x="764" y="657"/>
                    </a:cubicBezTo>
                    <a:cubicBezTo>
                      <a:pt x="763" y="659"/>
                      <a:pt x="761" y="661"/>
                      <a:pt x="759" y="664"/>
                    </a:cubicBezTo>
                    <a:cubicBezTo>
                      <a:pt x="729" y="699"/>
                      <a:pt x="692" y="718"/>
                      <a:pt x="646" y="720"/>
                    </a:cubicBezTo>
                    <a:cubicBezTo>
                      <a:pt x="645" y="721"/>
                      <a:pt x="643" y="721"/>
                      <a:pt x="642" y="721"/>
                    </a:cubicBezTo>
                    <a:cubicBezTo>
                      <a:pt x="667" y="705"/>
                      <a:pt x="689" y="685"/>
                      <a:pt x="704" y="659"/>
                    </a:cubicBezTo>
                    <a:close/>
                    <a:moveTo>
                      <a:pt x="727" y="555"/>
                    </a:moveTo>
                    <a:cubicBezTo>
                      <a:pt x="727" y="554"/>
                      <a:pt x="726" y="553"/>
                      <a:pt x="725" y="552"/>
                    </a:cubicBezTo>
                    <a:cubicBezTo>
                      <a:pt x="723" y="550"/>
                      <a:pt x="722" y="548"/>
                      <a:pt x="720" y="546"/>
                    </a:cubicBezTo>
                    <a:cubicBezTo>
                      <a:pt x="720" y="546"/>
                      <a:pt x="720" y="546"/>
                      <a:pt x="720" y="546"/>
                    </a:cubicBezTo>
                    <a:cubicBezTo>
                      <a:pt x="730" y="547"/>
                      <a:pt x="740" y="548"/>
                      <a:pt x="749" y="551"/>
                    </a:cubicBezTo>
                    <a:cubicBezTo>
                      <a:pt x="742" y="553"/>
                      <a:pt x="735" y="554"/>
                      <a:pt x="727" y="555"/>
                    </a:cubicBezTo>
                    <a:close/>
                    <a:moveTo>
                      <a:pt x="681" y="535"/>
                    </a:moveTo>
                    <a:cubicBezTo>
                      <a:pt x="681" y="535"/>
                      <a:pt x="681" y="534"/>
                      <a:pt x="681" y="533"/>
                    </a:cubicBezTo>
                    <a:cubicBezTo>
                      <a:pt x="682" y="534"/>
                      <a:pt x="682" y="534"/>
                      <a:pt x="683" y="535"/>
                    </a:cubicBezTo>
                    <a:cubicBezTo>
                      <a:pt x="683" y="535"/>
                      <a:pt x="682" y="535"/>
                      <a:pt x="681" y="535"/>
                    </a:cubicBezTo>
                    <a:close/>
                    <a:moveTo>
                      <a:pt x="661" y="541"/>
                    </a:moveTo>
                    <a:cubicBezTo>
                      <a:pt x="637" y="548"/>
                      <a:pt x="614" y="558"/>
                      <a:pt x="592" y="569"/>
                    </a:cubicBezTo>
                    <a:cubicBezTo>
                      <a:pt x="568" y="580"/>
                      <a:pt x="544" y="593"/>
                      <a:pt x="524" y="611"/>
                    </a:cubicBezTo>
                    <a:cubicBezTo>
                      <a:pt x="539" y="578"/>
                      <a:pt x="550" y="539"/>
                      <a:pt x="547" y="502"/>
                    </a:cubicBezTo>
                    <a:cubicBezTo>
                      <a:pt x="568" y="497"/>
                      <a:pt x="591" y="496"/>
                      <a:pt x="610" y="499"/>
                    </a:cubicBezTo>
                    <a:cubicBezTo>
                      <a:pt x="628" y="501"/>
                      <a:pt x="645" y="508"/>
                      <a:pt x="661" y="518"/>
                    </a:cubicBezTo>
                    <a:cubicBezTo>
                      <a:pt x="660" y="526"/>
                      <a:pt x="660" y="534"/>
                      <a:pt x="661" y="541"/>
                    </a:cubicBezTo>
                    <a:close/>
                    <a:moveTo>
                      <a:pt x="500" y="625"/>
                    </a:moveTo>
                    <a:cubicBezTo>
                      <a:pt x="492" y="641"/>
                      <a:pt x="484" y="656"/>
                      <a:pt x="474" y="671"/>
                    </a:cubicBezTo>
                    <a:cubicBezTo>
                      <a:pt x="460" y="625"/>
                      <a:pt x="451" y="573"/>
                      <a:pt x="484" y="537"/>
                    </a:cubicBezTo>
                    <a:cubicBezTo>
                      <a:pt x="495" y="524"/>
                      <a:pt x="511" y="515"/>
                      <a:pt x="527" y="508"/>
                    </a:cubicBezTo>
                    <a:cubicBezTo>
                      <a:pt x="530" y="548"/>
                      <a:pt x="515" y="592"/>
                      <a:pt x="500" y="625"/>
                    </a:cubicBezTo>
                    <a:close/>
                    <a:moveTo>
                      <a:pt x="448" y="447"/>
                    </a:moveTo>
                    <a:cubicBezTo>
                      <a:pt x="441" y="451"/>
                      <a:pt x="435" y="454"/>
                      <a:pt x="428" y="457"/>
                    </a:cubicBezTo>
                    <a:cubicBezTo>
                      <a:pt x="410" y="465"/>
                      <a:pt x="391" y="470"/>
                      <a:pt x="371" y="474"/>
                    </a:cubicBezTo>
                    <a:cubicBezTo>
                      <a:pt x="374" y="452"/>
                      <a:pt x="372" y="429"/>
                      <a:pt x="366" y="407"/>
                    </a:cubicBezTo>
                    <a:cubicBezTo>
                      <a:pt x="365" y="403"/>
                      <a:pt x="364" y="399"/>
                      <a:pt x="363" y="395"/>
                    </a:cubicBezTo>
                    <a:cubicBezTo>
                      <a:pt x="378" y="397"/>
                      <a:pt x="392" y="400"/>
                      <a:pt x="407" y="403"/>
                    </a:cubicBezTo>
                    <a:cubicBezTo>
                      <a:pt x="430" y="408"/>
                      <a:pt x="454" y="415"/>
                      <a:pt x="475" y="427"/>
                    </a:cubicBezTo>
                    <a:cubicBezTo>
                      <a:pt x="467" y="434"/>
                      <a:pt x="458" y="441"/>
                      <a:pt x="448" y="447"/>
                    </a:cubicBezTo>
                    <a:close/>
                    <a:moveTo>
                      <a:pt x="334" y="382"/>
                    </a:moveTo>
                    <a:cubicBezTo>
                      <a:pt x="334" y="382"/>
                      <a:pt x="335" y="382"/>
                      <a:pt x="335" y="382"/>
                    </a:cubicBezTo>
                    <a:cubicBezTo>
                      <a:pt x="309" y="381"/>
                      <a:pt x="283" y="381"/>
                      <a:pt x="257" y="385"/>
                    </a:cubicBezTo>
                    <a:cubicBezTo>
                      <a:pt x="281" y="366"/>
                      <a:pt x="314" y="358"/>
                      <a:pt x="334" y="382"/>
                    </a:cubicBezTo>
                    <a:close/>
                    <a:moveTo>
                      <a:pt x="307" y="495"/>
                    </a:moveTo>
                    <a:cubicBezTo>
                      <a:pt x="321" y="495"/>
                      <a:pt x="335" y="495"/>
                      <a:pt x="349" y="493"/>
                    </a:cubicBezTo>
                    <a:cubicBezTo>
                      <a:pt x="345" y="509"/>
                      <a:pt x="339" y="525"/>
                      <a:pt x="330" y="539"/>
                    </a:cubicBezTo>
                    <a:cubicBezTo>
                      <a:pt x="318" y="557"/>
                      <a:pt x="304" y="573"/>
                      <a:pt x="290" y="588"/>
                    </a:cubicBezTo>
                    <a:cubicBezTo>
                      <a:pt x="280" y="595"/>
                      <a:pt x="270" y="601"/>
                      <a:pt x="260" y="607"/>
                    </a:cubicBezTo>
                    <a:cubicBezTo>
                      <a:pt x="259" y="608"/>
                      <a:pt x="258" y="608"/>
                      <a:pt x="257" y="609"/>
                    </a:cubicBezTo>
                    <a:cubicBezTo>
                      <a:pt x="252" y="591"/>
                      <a:pt x="241" y="578"/>
                      <a:pt x="218" y="573"/>
                    </a:cubicBezTo>
                    <a:cubicBezTo>
                      <a:pt x="195" y="568"/>
                      <a:pt x="164" y="569"/>
                      <a:pt x="143" y="580"/>
                    </a:cubicBezTo>
                    <a:cubicBezTo>
                      <a:pt x="140" y="582"/>
                      <a:pt x="138" y="584"/>
                      <a:pt x="136" y="586"/>
                    </a:cubicBezTo>
                    <a:cubicBezTo>
                      <a:pt x="142" y="569"/>
                      <a:pt x="152" y="553"/>
                      <a:pt x="165" y="539"/>
                    </a:cubicBezTo>
                    <a:cubicBezTo>
                      <a:pt x="179" y="523"/>
                      <a:pt x="194" y="508"/>
                      <a:pt x="211" y="495"/>
                    </a:cubicBezTo>
                    <a:cubicBezTo>
                      <a:pt x="218" y="490"/>
                      <a:pt x="225" y="485"/>
                      <a:pt x="232" y="482"/>
                    </a:cubicBezTo>
                    <a:cubicBezTo>
                      <a:pt x="254" y="494"/>
                      <a:pt x="283" y="495"/>
                      <a:pt x="307" y="495"/>
                    </a:cubicBezTo>
                    <a:close/>
                    <a:moveTo>
                      <a:pt x="296" y="783"/>
                    </a:moveTo>
                    <a:cubicBezTo>
                      <a:pt x="276" y="773"/>
                      <a:pt x="263" y="753"/>
                      <a:pt x="257" y="729"/>
                    </a:cubicBezTo>
                    <a:cubicBezTo>
                      <a:pt x="256" y="725"/>
                      <a:pt x="255" y="720"/>
                      <a:pt x="254" y="716"/>
                    </a:cubicBezTo>
                    <a:cubicBezTo>
                      <a:pt x="262" y="715"/>
                      <a:pt x="270" y="715"/>
                      <a:pt x="278" y="714"/>
                    </a:cubicBezTo>
                    <a:cubicBezTo>
                      <a:pt x="285" y="726"/>
                      <a:pt x="289" y="739"/>
                      <a:pt x="292" y="752"/>
                    </a:cubicBezTo>
                    <a:cubicBezTo>
                      <a:pt x="294" y="761"/>
                      <a:pt x="295" y="772"/>
                      <a:pt x="296" y="783"/>
                    </a:cubicBezTo>
                    <a:close/>
                    <a:moveTo>
                      <a:pt x="253" y="708"/>
                    </a:moveTo>
                    <a:cubicBezTo>
                      <a:pt x="253" y="707"/>
                      <a:pt x="253" y="706"/>
                      <a:pt x="253" y="706"/>
                    </a:cubicBezTo>
                    <a:cubicBezTo>
                      <a:pt x="259" y="698"/>
                      <a:pt x="263" y="695"/>
                      <a:pt x="272" y="706"/>
                    </a:cubicBezTo>
                    <a:cubicBezTo>
                      <a:pt x="272" y="706"/>
                      <a:pt x="272" y="706"/>
                      <a:pt x="272" y="706"/>
                    </a:cubicBezTo>
                    <a:cubicBezTo>
                      <a:pt x="266" y="707"/>
                      <a:pt x="260" y="707"/>
                      <a:pt x="253" y="708"/>
                    </a:cubicBezTo>
                    <a:close/>
                    <a:moveTo>
                      <a:pt x="259" y="625"/>
                    </a:moveTo>
                    <a:cubicBezTo>
                      <a:pt x="259" y="625"/>
                      <a:pt x="259" y="625"/>
                      <a:pt x="259" y="624"/>
                    </a:cubicBezTo>
                    <a:cubicBezTo>
                      <a:pt x="259" y="624"/>
                      <a:pt x="259" y="624"/>
                      <a:pt x="260" y="624"/>
                    </a:cubicBezTo>
                    <a:cubicBezTo>
                      <a:pt x="259" y="624"/>
                      <a:pt x="259" y="625"/>
                      <a:pt x="259" y="625"/>
                    </a:cubicBezTo>
                    <a:close/>
                    <a:moveTo>
                      <a:pt x="238" y="616"/>
                    </a:moveTo>
                    <a:cubicBezTo>
                      <a:pt x="228" y="620"/>
                      <a:pt x="217" y="621"/>
                      <a:pt x="206" y="621"/>
                    </a:cubicBezTo>
                    <a:cubicBezTo>
                      <a:pt x="188" y="621"/>
                      <a:pt x="163" y="619"/>
                      <a:pt x="152" y="603"/>
                    </a:cubicBezTo>
                    <a:cubicBezTo>
                      <a:pt x="138" y="581"/>
                      <a:pt x="212" y="588"/>
                      <a:pt x="220" y="591"/>
                    </a:cubicBezTo>
                    <a:cubicBezTo>
                      <a:pt x="232" y="595"/>
                      <a:pt x="237" y="605"/>
                      <a:pt x="238" y="616"/>
                    </a:cubicBezTo>
                    <a:close/>
                    <a:moveTo>
                      <a:pt x="131" y="604"/>
                    </a:moveTo>
                    <a:cubicBezTo>
                      <a:pt x="135" y="614"/>
                      <a:pt x="146" y="625"/>
                      <a:pt x="158" y="629"/>
                    </a:cubicBezTo>
                    <a:cubicBezTo>
                      <a:pt x="183" y="639"/>
                      <a:pt x="212" y="639"/>
                      <a:pt x="239" y="632"/>
                    </a:cubicBezTo>
                    <a:cubicBezTo>
                      <a:pt x="238" y="638"/>
                      <a:pt x="238" y="644"/>
                      <a:pt x="237" y="650"/>
                    </a:cubicBezTo>
                    <a:cubicBezTo>
                      <a:pt x="233" y="671"/>
                      <a:pt x="224" y="690"/>
                      <a:pt x="213" y="708"/>
                    </a:cubicBezTo>
                    <a:cubicBezTo>
                      <a:pt x="178" y="704"/>
                      <a:pt x="149" y="678"/>
                      <a:pt x="136" y="645"/>
                    </a:cubicBezTo>
                    <a:cubicBezTo>
                      <a:pt x="131" y="631"/>
                      <a:pt x="129" y="617"/>
                      <a:pt x="131" y="604"/>
                    </a:cubicBezTo>
                    <a:close/>
                    <a:moveTo>
                      <a:pt x="206" y="767"/>
                    </a:moveTo>
                    <a:cubicBezTo>
                      <a:pt x="218" y="758"/>
                      <a:pt x="227" y="747"/>
                      <a:pt x="235" y="736"/>
                    </a:cubicBezTo>
                    <a:cubicBezTo>
                      <a:pt x="236" y="735"/>
                      <a:pt x="236" y="734"/>
                      <a:pt x="237" y="734"/>
                    </a:cubicBezTo>
                    <a:cubicBezTo>
                      <a:pt x="243" y="761"/>
                      <a:pt x="260" y="785"/>
                      <a:pt x="287" y="795"/>
                    </a:cubicBezTo>
                    <a:cubicBezTo>
                      <a:pt x="290" y="796"/>
                      <a:pt x="293" y="797"/>
                      <a:pt x="296" y="798"/>
                    </a:cubicBezTo>
                    <a:cubicBezTo>
                      <a:pt x="294" y="820"/>
                      <a:pt x="286" y="840"/>
                      <a:pt x="263" y="846"/>
                    </a:cubicBezTo>
                    <a:cubicBezTo>
                      <a:pt x="257" y="848"/>
                      <a:pt x="252" y="849"/>
                      <a:pt x="247" y="849"/>
                    </a:cubicBezTo>
                    <a:cubicBezTo>
                      <a:pt x="237" y="832"/>
                      <a:pt x="226" y="814"/>
                      <a:pt x="211" y="800"/>
                    </a:cubicBezTo>
                    <a:cubicBezTo>
                      <a:pt x="209" y="799"/>
                      <a:pt x="207" y="797"/>
                      <a:pt x="205" y="795"/>
                    </a:cubicBezTo>
                    <a:cubicBezTo>
                      <a:pt x="204" y="786"/>
                      <a:pt x="205" y="776"/>
                      <a:pt x="206" y="767"/>
                    </a:cubicBezTo>
                    <a:close/>
                    <a:moveTo>
                      <a:pt x="220" y="842"/>
                    </a:moveTo>
                    <a:cubicBezTo>
                      <a:pt x="216" y="838"/>
                      <a:pt x="213" y="833"/>
                      <a:pt x="210" y="827"/>
                    </a:cubicBezTo>
                    <a:cubicBezTo>
                      <a:pt x="214" y="832"/>
                      <a:pt x="217" y="837"/>
                      <a:pt x="220" y="842"/>
                    </a:cubicBezTo>
                    <a:close/>
                    <a:moveTo>
                      <a:pt x="258" y="863"/>
                    </a:moveTo>
                    <a:cubicBezTo>
                      <a:pt x="294" y="856"/>
                      <a:pt x="311" y="831"/>
                      <a:pt x="315" y="800"/>
                    </a:cubicBezTo>
                    <a:cubicBezTo>
                      <a:pt x="323" y="801"/>
                      <a:pt x="331" y="800"/>
                      <a:pt x="339" y="798"/>
                    </a:cubicBezTo>
                    <a:cubicBezTo>
                      <a:pt x="335" y="840"/>
                      <a:pt x="320" y="881"/>
                      <a:pt x="294" y="913"/>
                    </a:cubicBezTo>
                    <a:cubicBezTo>
                      <a:pt x="286" y="907"/>
                      <a:pt x="278" y="899"/>
                      <a:pt x="271" y="889"/>
                    </a:cubicBezTo>
                    <a:cubicBezTo>
                      <a:pt x="265" y="881"/>
                      <a:pt x="260" y="872"/>
                      <a:pt x="255" y="863"/>
                    </a:cubicBezTo>
                    <a:cubicBezTo>
                      <a:pt x="256" y="863"/>
                      <a:pt x="257" y="863"/>
                      <a:pt x="258" y="863"/>
                    </a:cubicBezTo>
                    <a:close/>
                    <a:moveTo>
                      <a:pt x="337" y="791"/>
                    </a:moveTo>
                    <a:cubicBezTo>
                      <a:pt x="330" y="792"/>
                      <a:pt x="323" y="791"/>
                      <a:pt x="316" y="790"/>
                    </a:cubicBezTo>
                    <a:cubicBezTo>
                      <a:pt x="318" y="764"/>
                      <a:pt x="311" y="736"/>
                      <a:pt x="301" y="714"/>
                    </a:cubicBezTo>
                    <a:cubicBezTo>
                      <a:pt x="309" y="714"/>
                      <a:pt x="318" y="715"/>
                      <a:pt x="324" y="720"/>
                    </a:cubicBezTo>
                    <a:cubicBezTo>
                      <a:pt x="335" y="728"/>
                      <a:pt x="337" y="746"/>
                      <a:pt x="339" y="758"/>
                    </a:cubicBezTo>
                    <a:cubicBezTo>
                      <a:pt x="340" y="769"/>
                      <a:pt x="340" y="780"/>
                      <a:pt x="339" y="791"/>
                    </a:cubicBezTo>
                    <a:cubicBezTo>
                      <a:pt x="339" y="791"/>
                      <a:pt x="338" y="791"/>
                      <a:pt x="337" y="791"/>
                    </a:cubicBezTo>
                    <a:close/>
                    <a:moveTo>
                      <a:pt x="358" y="749"/>
                    </a:moveTo>
                    <a:cubicBezTo>
                      <a:pt x="356" y="723"/>
                      <a:pt x="345" y="708"/>
                      <a:pt x="319" y="706"/>
                    </a:cubicBezTo>
                    <a:cubicBezTo>
                      <a:pt x="312" y="705"/>
                      <a:pt x="304" y="705"/>
                      <a:pt x="296" y="705"/>
                    </a:cubicBezTo>
                    <a:cubicBezTo>
                      <a:pt x="289" y="693"/>
                      <a:pt x="277" y="680"/>
                      <a:pt x="263" y="681"/>
                    </a:cubicBezTo>
                    <a:cubicBezTo>
                      <a:pt x="260" y="681"/>
                      <a:pt x="257" y="682"/>
                      <a:pt x="254" y="683"/>
                    </a:cubicBezTo>
                    <a:cubicBezTo>
                      <a:pt x="257" y="663"/>
                      <a:pt x="264" y="644"/>
                      <a:pt x="275" y="627"/>
                    </a:cubicBezTo>
                    <a:cubicBezTo>
                      <a:pt x="279" y="621"/>
                      <a:pt x="284" y="614"/>
                      <a:pt x="288" y="608"/>
                    </a:cubicBezTo>
                    <a:cubicBezTo>
                      <a:pt x="312" y="593"/>
                      <a:pt x="334" y="576"/>
                      <a:pt x="362" y="568"/>
                    </a:cubicBezTo>
                    <a:cubicBezTo>
                      <a:pt x="373" y="565"/>
                      <a:pt x="389" y="559"/>
                      <a:pt x="400" y="565"/>
                    </a:cubicBezTo>
                    <a:cubicBezTo>
                      <a:pt x="409" y="570"/>
                      <a:pt x="416" y="580"/>
                      <a:pt x="421" y="589"/>
                    </a:cubicBezTo>
                    <a:cubicBezTo>
                      <a:pt x="434" y="612"/>
                      <a:pt x="430" y="642"/>
                      <a:pt x="422" y="665"/>
                    </a:cubicBezTo>
                    <a:cubicBezTo>
                      <a:pt x="414" y="692"/>
                      <a:pt x="406" y="722"/>
                      <a:pt x="423" y="740"/>
                    </a:cubicBezTo>
                    <a:cubicBezTo>
                      <a:pt x="405" y="760"/>
                      <a:pt x="384" y="777"/>
                      <a:pt x="359" y="786"/>
                    </a:cubicBezTo>
                    <a:cubicBezTo>
                      <a:pt x="360" y="773"/>
                      <a:pt x="359" y="761"/>
                      <a:pt x="358" y="749"/>
                    </a:cubicBezTo>
                    <a:close/>
                    <a:moveTo>
                      <a:pt x="445" y="657"/>
                    </a:moveTo>
                    <a:cubicBezTo>
                      <a:pt x="446" y="654"/>
                      <a:pt x="447" y="650"/>
                      <a:pt x="447" y="647"/>
                    </a:cubicBezTo>
                    <a:cubicBezTo>
                      <a:pt x="451" y="663"/>
                      <a:pt x="455" y="678"/>
                      <a:pt x="460" y="694"/>
                    </a:cubicBezTo>
                    <a:cubicBezTo>
                      <a:pt x="457" y="697"/>
                      <a:pt x="454" y="701"/>
                      <a:pt x="452" y="705"/>
                    </a:cubicBezTo>
                    <a:cubicBezTo>
                      <a:pt x="447" y="712"/>
                      <a:pt x="441" y="719"/>
                      <a:pt x="436" y="725"/>
                    </a:cubicBezTo>
                    <a:cubicBezTo>
                      <a:pt x="423" y="707"/>
                      <a:pt x="440" y="675"/>
                      <a:pt x="445" y="657"/>
                    </a:cubicBezTo>
                    <a:close/>
                    <a:moveTo>
                      <a:pt x="465" y="712"/>
                    </a:moveTo>
                    <a:cubicBezTo>
                      <a:pt x="467" y="717"/>
                      <a:pt x="469" y="723"/>
                      <a:pt x="471" y="728"/>
                    </a:cubicBezTo>
                    <a:cubicBezTo>
                      <a:pt x="472" y="733"/>
                      <a:pt x="474" y="737"/>
                      <a:pt x="475" y="742"/>
                    </a:cubicBezTo>
                    <a:cubicBezTo>
                      <a:pt x="465" y="741"/>
                      <a:pt x="455" y="739"/>
                      <a:pt x="446" y="734"/>
                    </a:cubicBezTo>
                    <a:cubicBezTo>
                      <a:pt x="453" y="727"/>
                      <a:pt x="459" y="719"/>
                      <a:pt x="465" y="712"/>
                    </a:cubicBezTo>
                    <a:close/>
                    <a:moveTo>
                      <a:pt x="798" y="748"/>
                    </a:moveTo>
                    <a:cubicBezTo>
                      <a:pt x="797" y="740"/>
                      <a:pt x="794" y="732"/>
                      <a:pt x="789" y="724"/>
                    </a:cubicBezTo>
                    <a:cubicBezTo>
                      <a:pt x="779" y="704"/>
                      <a:pt x="760" y="695"/>
                      <a:pt x="741" y="703"/>
                    </a:cubicBezTo>
                    <a:cubicBezTo>
                      <a:pt x="743" y="701"/>
                      <a:pt x="746" y="699"/>
                      <a:pt x="748" y="697"/>
                    </a:cubicBezTo>
                    <a:cubicBezTo>
                      <a:pt x="757" y="690"/>
                      <a:pt x="765" y="683"/>
                      <a:pt x="772" y="674"/>
                    </a:cubicBezTo>
                    <a:cubicBezTo>
                      <a:pt x="781" y="693"/>
                      <a:pt x="790" y="712"/>
                      <a:pt x="804" y="727"/>
                    </a:cubicBezTo>
                    <a:cubicBezTo>
                      <a:pt x="802" y="734"/>
                      <a:pt x="800" y="741"/>
                      <a:pt x="798" y="748"/>
                    </a:cubicBezTo>
                    <a:close/>
                    <a:moveTo>
                      <a:pt x="957" y="532"/>
                    </a:moveTo>
                    <a:cubicBezTo>
                      <a:pt x="942" y="551"/>
                      <a:pt x="922" y="563"/>
                      <a:pt x="901" y="569"/>
                    </a:cubicBezTo>
                    <a:cubicBezTo>
                      <a:pt x="885" y="560"/>
                      <a:pt x="866" y="558"/>
                      <a:pt x="847" y="568"/>
                    </a:cubicBezTo>
                    <a:cubicBezTo>
                      <a:pt x="843" y="568"/>
                      <a:pt x="839" y="567"/>
                      <a:pt x="836" y="565"/>
                    </a:cubicBezTo>
                    <a:cubicBezTo>
                      <a:pt x="823" y="561"/>
                      <a:pt x="811" y="556"/>
                      <a:pt x="798" y="551"/>
                    </a:cubicBezTo>
                    <a:cubicBezTo>
                      <a:pt x="834" y="526"/>
                      <a:pt x="877" y="484"/>
                      <a:pt x="924" y="498"/>
                    </a:cubicBezTo>
                    <a:cubicBezTo>
                      <a:pt x="939" y="502"/>
                      <a:pt x="951" y="513"/>
                      <a:pt x="961" y="527"/>
                    </a:cubicBezTo>
                    <a:cubicBezTo>
                      <a:pt x="960" y="528"/>
                      <a:pt x="958" y="530"/>
                      <a:pt x="957" y="532"/>
                    </a:cubicBezTo>
                    <a:close/>
                    <a:moveTo>
                      <a:pt x="761" y="464"/>
                    </a:moveTo>
                    <a:cubicBezTo>
                      <a:pt x="786" y="458"/>
                      <a:pt x="818" y="467"/>
                      <a:pt x="834" y="487"/>
                    </a:cubicBezTo>
                    <a:cubicBezTo>
                      <a:pt x="834" y="487"/>
                      <a:pt x="834" y="487"/>
                      <a:pt x="834" y="487"/>
                    </a:cubicBezTo>
                    <a:cubicBezTo>
                      <a:pt x="818" y="510"/>
                      <a:pt x="796" y="528"/>
                      <a:pt x="772" y="541"/>
                    </a:cubicBezTo>
                    <a:cubicBezTo>
                      <a:pt x="756" y="535"/>
                      <a:pt x="739" y="531"/>
                      <a:pt x="721" y="531"/>
                    </a:cubicBezTo>
                    <a:cubicBezTo>
                      <a:pt x="720" y="531"/>
                      <a:pt x="720" y="531"/>
                      <a:pt x="720" y="531"/>
                    </a:cubicBezTo>
                    <a:cubicBezTo>
                      <a:pt x="720" y="528"/>
                      <a:pt x="720" y="525"/>
                      <a:pt x="720" y="523"/>
                    </a:cubicBezTo>
                    <a:cubicBezTo>
                      <a:pt x="721" y="495"/>
                      <a:pt x="733" y="471"/>
                      <a:pt x="761" y="464"/>
                    </a:cubicBezTo>
                    <a:close/>
                    <a:moveTo>
                      <a:pt x="610" y="375"/>
                    </a:moveTo>
                    <a:cubicBezTo>
                      <a:pt x="641" y="372"/>
                      <a:pt x="679" y="392"/>
                      <a:pt x="681" y="426"/>
                    </a:cubicBezTo>
                    <a:cubicBezTo>
                      <a:pt x="682" y="451"/>
                      <a:pt x="671" y="476"/>
                      <a:pt x="665" y="499"/>
                    </a:cubicBezTo>
                    <a:cubicBezTo>
                      <a:pt x="664" y="500"/>
                      <a:pt x="664" y="501"/>
                      <a:pt x="664" y="503"/>
                    </a:cubicBezTo>
                    <a:cubicBezTo>
                      <a:pt x="658" y="500"/>
                      <a:pt x="652" y="497"/>
                      <a:pt x="646" y="495"/>
                    </a:cubicBezTo>
                    <a:cubicBezTo>
                      <a:pt x="614" y="485"/>
                      <a:pt x="579" y="488"/>
                      <a:pt x="546" y="497"/>
                    </a:cubicBezTo>
                    <a:cubicBezTo>
                      <a:pt x="544" y="480"/>
                      <a:pt x="538" y="463"/>
                      <a:pt x="527" y="448"/>
                    </a:cubicBezTo>
                    <a:cubicBezTo>
                      <a:pt x="522" y="441"/>
                      <a:pt x="515" y="434"/>
                      <a:pt x="508" y="428"/>
                    </a:cubicBezTo>
                    <a:cubicBezTo>
                      <a:pt x="510" y="427"/>
                      <a:pt x="513" y="425"/>
                      <a:pt x="515" y="423"/>
                    </a:cubicBezTo>
                    <a:cubicBezTo>
                      <a:pt x="545" y="401"/>
                      <a:pt x="571" y="379"/>
                      <a:pt x="610" y="375"/>
                    </a:cubicBezTo>
                    <a:close/>
                    <a:moveTo>
                      <a:pt x="369" y="104"/>
                    </a:moveTo>
                    <a:cubicBezTo>
                      <a:pt x="360" y="79"/>
                      <a:pt x="359" y="47"/>
                      <a:pt x="381" y="27"/>
                    </a:cubicBezTo>
                    <a:cubicBezTo>
                      <a:pt x="403" y="7"/>
                      <a:pt x="441" y="19"/>
                      <a:pt x="461" y="35"/>
                    </a:cubicBezTo>
                    <a:cubicBezTo>
                      <a:pt x="481" y="50"/>
                      <a:pt x="492" y="73"/>
                      <a:pt x="499" y="96"/>
                    </a:cubicBezTo>
                    <a:cubicBezTo>
                      <a:pt x="511" y="136"/>
                      <a:pt x="508" y="186"/>
                      <a:pt x="481" y="220"/>
                    </a:cubicBezTo>
                    <a:cubicBezTo>
                      <a:pt x="466" y="205"/>
                      <a:pt x="450" y="192"/>
                      <a:pt x="434" y="179"/>
                    </a:cubicBezTo>
                    <a:cubicBezTo>
                      <a:pt x="406" y="158"/>
                      <a:pt x="382" y="138"/>
                      <a:pt x="369" y="104"/>
                    </a:cubicBezTo>
                    <a:close/>
                    <a:moveTo>
                      <a:pt x="321" y="233"/>
                    </a:moveTo>
                    <a:cubicBezTo>
                      <a:pt x="360" y="240"/>
                      <a:pt x="396" y="258"/>
                      <a:pt x="437" y="253"/>
                    </a:cubicBezTo>
                    <a:cubicBezTo>
                      <a:pt x="452" y="251"/>
                      <a:pt x="465" y="246"/>
                      <a:pt x="476" y="239"/>
                    </a:cubicBezTo>
                    <a:cubicBezTo>
                      <a:pt x="485" y="248"/>
                      <a:pt x="492" y="257"/>
                      <a:pt x="498" y="268"/>
                    </a:cubicBezTo>
                    <a:cubicBezTo>
                      <a:pt x="517" y="299"/>
                      <a:pt x="522" y="340"/>
                      <a:pt x="510" y="374"/>
                    </a:cubicBezTo>
                    <a:cubicBezTo>
                      <a:pt x="505" y="389"/>
                      <a:pt x="497" y="403"/>
                      <a:pt x="486" y="415"/>
                    </a:cubicBezTo>
                    <a:cubicBezTo>
                      <a:pt x="448" y="395"/>
                      <a:pt x="399" y="389"/>
                      <a:pt x="360" y="384"/>
                    </a:cubicBezTo>
                    <a:cubicBezTo>
                      <a:pt x="360" y="384"/>
                      <a:pt x="360" y="384"/>
                      <a:pt x="360" y="384"/>
                    </a:cubicBezTo>
                    <a:cubicBezTo>
                      <a:pt x="343" y="328"/>
                      <a:pt x="307" y="266"/>
                      <a:pt x="251" y="247"/>
                    </a:cubicBezTo>
                    <a:cubicBezTo>
                      <a:pt x="266" y="226"/>
                      <a:pt x="298" y="229"/>
                      <a:pt x="321" y="233"/>
                    </a:cubicBezTo>
                    <a:close/>
                    <a:moveTo>
                      <a:pt x="66" y="405"/>
                    </a:moveTo>
                    <a:cubicBezTo>
                      <a:pt x="42" y="380"/>
                      <a:pt x="39" y="343"/>
                      <a:pt x="55" y="313"/>
                    </a:cubicBezTo>
                    <a:cubicBezTo>
                      <a:pt x="76" y="274"/>
                      <a:pt x="129" y="259"/>
                      <a:pt x="170" y="252"/>
                    </a:cubicBezTo>
                    <a:cubicBezTo>
                      <a:pt x="191" y="248"/>
                      <a:pt x="211" y="249"/>
                      <a:pt x="229" y="254"/>
                    </a:cubicBezTo>
                    <a:cubicBezTo>
                      <a:pt x="221" y="270"/>
                      <a:pt x="221" y="290"/>
                      <a:pt x="220" y="308"/>
                    </a:cubicBezTo>
                    <a:cubicBezTo>
                      <a:pt x="219" y="344"/>
                      <a:pt x="209" y="379"/>
                      <a:pt x="185" y="407"/>
                    </a:cubicBezTo>
                    <a:cubicBezTo>
                      <a:pt x="179" y="410"/>
                      <a:pt x="173" y="413"/>
                      <a:pt x="168" y="417"/>
                    </a:cubicBezTo>
                    <a:cubicBezTo>
                      <a:pt x="161" y="421"/>
                      <a:pt x="155" y="425"/>
                      <a:pt x="149" y="430"/>
                    </a:cubicBezTo>
                    <a:cubicBezTo>
                      <a:pt x="121" y="439"/>
                      <a:pt x="88" y="428"/>
                      <a:pt x="66" y="405"/>
                    </a:cubicBezTo>
                    <a:close/>
                    <a:moveTo>
                      <a:pt x="86" y="737"/>
                    </a:moveTo>
                    <a:cubicBezTo>
                      <a:pt x="86" y="737"/>
                      <a:pt x="86" y="737"/>
                      <a:pt x="86" y="736"/>
                    </a:cubicBezTo>
                    <a:cubicBezTo>
                      <a:pt x="86" y="666"/>
                      <a:pt x="88" y="594"/>
                      <a:pt x="109" y="527"/>
                    </a:cubicBezTo>
                    <a:cubicBezTo>
                      <a:pt x="120" y="493"/>
                      <a:pt x="136" y="461"/>
                      <a:pt x="160" y="436"/>
                    </a:cubicBezTo>
                    <a:cubicBezTo>
                      <a:pt x="161" y="435"/>
                      <a:pt x="163" y="434"/>
                      <a:pt x="164" y="432"/>
                    </a:cubicBezTo>
                    <a:cubicBezTo>
                      <a:pt x="177" y="427"/>
                      <a:pt x="188" y="419"/>
                      <a:pt x="198" y="409"/>
                    </a:cubicBezTo>
                    <a:cubicBezTo>
                      <a:pt x="205" y="406"/>
                      <a:pt x="213" y="403"/>
                      <a:pt x="220" y="401"/>
                    </a:cubicBezTo>
                    <a:cubicBezTo>
                      <a:pt x="217" y="404"/>
                      <a:pt x="215" y="408"/>
                      <a:pt x="213" y="411"/>
                    </a:cubicBezTo>
                    <a:cubicBezTo>
                      <a:pt x="201" y="434"/>
                      <a:pt x="203" y="461"/>
                      <a:pt x="225" y="477"/>
                    </a:cubicBezTo>
                    <a:cubicBezTo>
                      <a:pt x="225" y="477"/>
                      <a:pt x="225" y="477"/>
                      <a:pt x="225" y="477"/>
                    </a:cubicBezTo>
                    <a:cubicBezTo>
                      <a:pt x="223" y="478"/>
                      <a:pt x="220" y="479"/>
                      <a:pt x="218" y="480"/>
                    </a:cubicBezTo>
                    <a:cubicBezTo>
                      <a:pt x="184" y="497"/>
                      <a:pt x="155" y="528"/>
                      <a:pt x="132" y="558"/>
                    </a:cubicBezTo>
                    <a:cubicBezTo>
                      <a:pt x="89" y="614"/>
                      <a:pt x="119" y="704"/>
                      <a:pt x="191" y="715"/>
                    </a:cubicBezTo>
                    <a:cubicBezTo>
                      <a:pt x="197" y="716"/>
                      <a:pt x="202" y="717"/>
                      <a:pt x="208" y="717"/>
                    </a:cubicBezTo>
                    <a:cubicBezTo>
                      <a:pt x="200" y="731"/>
                      <a:pt x="192" y="746"/>
                      <a:pt x="187" y="762"/>
                    </a:cubicBezTo>
                    <a:cubicBezTo>
                      <a:pt x="177" y="769"/>
                      <a:pt x="165" y="774"/>
                      <a:pt x="152" y="775"/>
                    </a:cubicBezTo>
                    <a:cubicBezTo>
                      <a:pt x="127" y="777"/>
                      <a:pt x="95" y="762"/>
                      <a:pt x="86" y="737"/>
                    </a:cubicBezTo>
                    <a:close/>
                    <a:moveTo>
                      <a:pt x="258" y="946"/>
                    </a:moveTo>
                    <a:cubicBezTo>
                      <a:pt x="190" y="989"/>
                      <a:pt x="67" y="954"/>
                      <a:pt x="92" y="859"/>
                    </a:cubicBezTo>
                    <a:cubicBezTo>
                      <a:pt x="97" y="839"/>
                      <a:pt x="107" y="821"/>
                      <a:pt x="121" y="807"/>
                    </a:cubicBezTo>
                    <a:cubicBezTo>
                      <a:pt x="138" y="789"/>
                      <a:pt x="160" y="787"/>
                      <a:pt x="181" y="799"/>
                    </a:cubicBezTo>
                    <a:cubicBezTo>
                      <a:pt x="182" y="800"/>
                      <a:pt x="184" y="801"/>
                      <a:pt x="185" y="802"/>
                    </a:cubicBezTo>
                    <a:cubicBezTo>
                      <a:pt x="186" y="807"/>
                      <a:pt x="186" y="813"/>
                      <a:pt x="187" y="819"/>
                    </a:cubicBezTo>
                    <a:cubicBezTo>
                      <a:pt x="189" y="834"/>
                      <a:pt x="195" y="848"/>
                      <a:pt x="208" y="858"/>
                    </a:cubicBezTo>
                    <a:cubicBezTo>
                      <a:pt x="215" y="863"/>
                      <a:pt x="224" y="864"/>
                      <a:pt x="233" y="865"/>
                    </a:cubicBezTo>
                    <a:cubicBezTo>
                      <a:pt x="238" y="874"/>
                      <a:pt x="243" y="883"/>
                      <a:pt x="249" y="891"/>
                    </a:cubicBezTo>
                    <a:cubicBezTo>
                      <a:pt x="258" y="906"/>
                      <a:pt x="270" y="917"/>
                      <a:pt x="284" y="925"/>
                    </a:cubicBezTo>
                    <a:cubicBezTo>
                      <a:pt x="276" y="933"/>
                      <a:pt x="267" y="940"/>
                      <a:pt x="258" y="946"/>
                    </a:cubicBezTo>
                    <a:close/>
                    <a:moveTo>
                      <a:pt x="306" y="921"/>
                    </a:moveTo>
                    <a:cubicBezTo>
                      <a:pt x="337" y="888"/>
                      <a:pt x="355" y="840"/>
                      <a:pt x="359" y="794"/>
                    </a:cubicBezTo>
                    <a:cubicBezTo>
                      <a:pt x="370" y="790"/>
                      <a:pt x="380" y="785"/>
                      <a:pt x="389" y="780"/>
                    </a:cubicBezTo>
                    <a:cubicBezTo>
                      <a:pt x="405" y="771"/>
                      <a:pt x="420" y="760"/>
                      <a:pt x="433" y="747"/>
                    </a:cubicBezTo>
                    <a:cubicBezTo>
                      <a:pt x="436" y="749"/>
                      <a:pt x="440" y="751"/>
                      <a:pt x="444" y="752"/>
                    </a:cubicBezTo>
                    <a:cubicBezTo>
                      <a:pt x="456" y="756"/>
                      <a:pt x="468" y="758"/>
                      <a:pt x="480" y="759"/>
                    </a:cubicBezTo>
                    <a:cubicBezTo>
                      <a:pt x="486" y="776"/>
                      <a:pt x="491" y="794"/>
                      <a:pt x="493" y="812"/>
                    </a:cubicBezTo>
                    <a:cubicBezTo>
                      <a:pt x="473" y="809"/>
                      <a:pt x="453" y="811"/>
                      <a:pt x="432" y="820"/>
                    </a:cubicBezTo>
                    <a:cubicBezTo>
                      <a:pt x="403" y="834"/>
                      <a:pt x="380" y="863"/>
                      <a:pt x="367" y="891"/>
                    </a:cubicBezTo>
                    <a:cubicBezTo>
                      <a:pt x="360" y="905"/>
                      <a:pt x="356" y="920"/>
                      <a:pt x="357" y="935"/>
                    </a:cubicBezTo>
                    <a:cubicBezTo>
                      <a:pt x="338" y="934"/>
                      <a:pt x="321" y="930"/>
                      <a:pt x="306" y="921"/>
                    </a:cubicBezTo>
                    <a:close/>
                    <a:moveTo>
                      <a:pt x="489" y="863"/>
                    </a:moveTo>
                    <a:cubicBezTo>
                      <a:pt x="474" y="910"/>
                      <a:pt x="422" y="931"/>
                      <a:pt x="377" y="935"/>
                    </a:cubicBezTo>
                    <a:cubicBezTo>
                      <a:pt x="374" y="907"/>
                      <a:pt x="393" y="877"/>
                      <a:pt x="410" y="858"/>
                    </a:cubicBezTo>
                    <a:cubicBezTo>
                      <a:pt x="423" y="843"/>
                      <a:pt x="439" y="831"/>
                      <a:pt x="458" y="826"/>
                    </a:cubicBezTo>
                    <a:cubicBezTo>
                      <a:pt x="470" y="823"/>
                      <a:pt x="482" y="824"/>
                      <a:pt x="494" y="828"/>
                    </a:cubicBezTo>
                    <a:cubicBezTo>
                      <a:pt x="494" y="840"/>
                      <a:pt x="493" y="851"/>
                      <a:pt x="489" y="863"/>
                    </a:cubicBezTo>
                    <a:close/>
                    <a:moveTo>
                      <a:pt x="589" y="913"/>
                    </a:moveTo>
                    <a:cubicBezTo>
                      <a:pt x="569" y="921"/>
                      <a:pt x="548" y="929"/>
                      <a:pt x="530" y="941"/>
                    </a:cubicBezTo>
                    <a:cubicBezTo>
                      <a:pt x="514" y="951"/>
                      <a:pt x="500" y="963"/>
                      <a:pt x="485" y="974"/>
                    </a:cubicBezTo>
                    <a:cubicBezTo>
                      <a:pt x="470" y="984"/>
                      <a:pt x="454" y="991"/>
                      <a:pt x="436" y="989"/>
                    </a:cubicBezTo>
                    <a:cubicBezTo>
                      <a:pt x="414" y="986"/>
                      <a:pt x="391" y="972"/>
                      <a:pt x="382" y="952"/>
                    </a:cubicBezTo>
                    <a:cubicBezTo>
                      <a:pt x="380" y="949"/>
                      <a:pt x="379" y="946"/>
                      <a:pt x="378" y="943"/>
                    </a:cubicBezTo>
                    <a:cubicBezTo>
                      <a:pt x="398" y="940"/>
                      <a:pt x="418" y="935"/>
                      <a:pt x="436" y="928"/>
                    </a:cubicBezTo>
                    <a:cubicBezTo>
                      <a:pt x="472" y="914"/>
                      <a:pt x="502" y="887"/>
                      <a:pt x="512" y="849"/>
                    </a:cubicBezTo>
                    <a:cubicBezTo>
                      <a:pt x="513" y="844"/>
                      <a:pt x="514" y="839"/>
                      <a:pt x="514" y="835"/>
                    </a:cubicBezTo>
                    <a:cubicBezTo>
                      <a:pt x="518" y="836"/>
                      <a:pt x="521" y="838"/>
                      <a:pt x="524" y="839"/>
                    </a:cubicBezTo>
                    <a:cubicBezTo>
                      <a:pt x="562" y="856"/>
                      <a:pt x="597" y="873"/>
                      <a:pt x="638" y="878"/>
                    </a:cubicBezTo>
                    <a:cubicBezTo>
                      <a:pt x="654" y="880"/>
                      <a:pt x="669" y="880"/>
                      <a:pt x="685" y="879"/>
                    </a:cubicBezTo>
                    <a:cubicBezTo>
                      <a:pt x="654" y="892"/>
                      <a:pt x="621" y="901"/>
                      <a:pt x="589" y="913"/>
                    </a:cubicBezTo>
                    <a:close/>
                    <a:moveTo>
                      <a:pt x="896" y="753"/>
                    </a:moveTo>
                    <a:cubicBezTo>
                      <a:pt x="865" y="791"/>
                      <a:pt x="820" y="830"/>
                      <a:pt x="772" y="844"/>
                    </a:cubicBezTo>
                    <a:cubicBezTo>
                      <a:pt x="791" y="825"/>
                      <a:pt x="803" y="800"/>
                      <a:pt x="811" y="774"/>
                    </a:cubicBezTo>
                    <a:cubicBezTo>
                      <a:pt x="815" y="762"/>
                      <a:pt x="818" y="751"/>
                      <a:pt x="821" y="740"/>
                    </a:cubicBezTo>
                    <a:cubicBezTo>
                      <a:pt x="845" y="753"/>
                      <a:pt x="876" y="752"/>
                      <a:pt x="904" y="742"/>
                    </a:cubicBezTo>
                    <a:cubicBezTo>
                      <a:pt x="901" y="746"/>
                      <a:pt x="899" y="749"/>
                      <a:pt x="896" y="753"/>
                    </a:cubicBezTo>
                    <a:close/>
                    <a:moveTo>
                      <a:pt x="964" y="693"/>
                    </a:moveTo>
                    <a:cubicBezTo>
                      <a:pt x="958" y="701"/>
                      <a:pt x="950" y="708"/>
                      <a:pt x="942" y="715"/>
                    </a:cubicBezTo>
                    <a:cubicBezTo>
                      <a:pt x="950" y="695"/>
                      <a:pt x="955" y="674"/>
                      <a:pt x="952" y="652"/>
                    </a:cubicBezTo>
                    <a:cubicBezTo>
                      <a:pt x="951" y="649"/>
                      <a:pt x="951" y="646"/>
                      <a:pt x="950" y="643"/>
                    </a:cubicBezTo>
                    <a:cubicBezTo>
                      <a:pt x="955" y="645"/>
                      <a:pt x="959" y="647"/>
                      <a:pt x="964" y="650"/>
                    </a:cubicBezTo>
                    <a:cubicBezTo>
                      <a:pt x="970" y="653"/>
                      <a:pt x="976" y="656"/>
                      <a:pt x="983" y="660"/>
                    </a:cubicBezTo>
                    <a:cubicBezTo>
                      <a:pt x="979" y="671"/>
                      <a:pt x="972" y="682"/>
                      <a:pt x="964" y="693"/>
                    </a:cubicBezTo>
                    <a:close/>
                    <a:moveTo>
                      <a:pt x="1004" y="652"/>
                    </a:moveTo>
                    <a:cubicBezTo>
                      <a:pt x="1017" y="610"/>
                      <a:pt x="1008" y="561"/>
                      <a:pt x="983" y="525"/>
                    </a:cubicBezTo>
                    <a:cubicBezTo>
                      <a:pt x="983" y="525"/>
                      <a:pt x="983" y="524"/>
                      <a:pt x="984" y="524"/>
                    </a:cubicBezTo>
                    <a:cubicBezTo>
                      <a:pt x="991" y="538"/>
                      <a:pt x="1012" y="545"/>
                      <a:pt x="1026" y="547"/>
                    </a:cubicBezTo>
                    <a:cubicBezTo>
                      <a:pt x="1060" y="551"/>
                      <a:pt x="1091" y="530"/>
                      <a:pt x="1116" y="511"/>
                    </a:cubicBezTo>
                    <a:cubicBezTo>
                      <a:pt x="1130" y="500"/>
                      <a:pt x="1143" y="488"/>
                      <a:pt x="1158" y="478"/>
                    </a:cubicBezTo>
                    <a:cubicBezTo>
                      <a:pt x="1167" y="472"/>
                      <a:pt x="1177" y="468"/>
                      <a:pt x="1187" y="465"/>
                    </a:cubicBezTo>
                    <a:cubicBezTo>
                      <a:pt x="1193" y="492"/>
                      <a:pt x="1193" y="522"/>
                      <a:pt x="1192" y="543"/>
                    </a:cubicBezTo>
                    <a:cubicBezTo>
                      <a:pt x="1189" y="571"/>
                      <a:pt x="1182" y="607"/>
                      <a:pt x="1167" y="635"/>
                    </a:cubicBezTo>
                    <a:cubicBezTo>
                      <a:pt x="1159" y="619"/>
                      <a:pt x="1147" y="605"/>
                      <a:pt x="1127" y="604"/>
                    </a:cubicBezTo>
                    <a:cubicBezTo>
                      <a:pt x="1098" y="604"/>
                      <a:pt x="1072" y="640"/>
                      <a:pt x="1061" y="663"/>
                    </a:cubicBezTo>
                    <a:cubicBezTo>
                      <a:pt x="1059" y="668"/>
                      <a:pt x="1057" y="673"/>
                      <a:pt x="1056" y="678"/>
                    </a:cubicBezTo>
                    <a:cubicBezTo>
                      <a:pt x="1038" y="672"/>
                      <a:pt x="1021" y="662"/>
                      <a:pt x="1004" y="652"/>
                    </a:cubicBezTo>
                    <a:close/>
                    <a:moveTo>
                      <a:pt x="1153" y="655"/>
                    </a:moveTo>
                    <a:cubicBezTo>
                      <a:pt x="1139" y="672"/>
                      <a:pt x="1120" y="684"/>
                      <a:pt x="1095" y="685"/>
                    </a:cubicBezTo>
                    <a:cubicBezTo>
                      <a:pt x="1089" y="685"/>
                      <a:pt x="1082" y="684"/>
                      <a:pt x="1076" y="683"/>
                    </a:cubicBezTo>
                    <a:cubicBezTo>
                      <a:pt x="1081" y="662"/>
                      <a:pt x="1092" y="642"/>
                      <a:pt x="1110" y="627"/>
                    </a:cubicBezTo>
                    <a:cubicBezTo>
                      <a:pt x="1119" y="620"/>
                      <a:pt x="1127" y="616"/>
                      <a:pt x="1137" y="626"/>
                    </a:cubicBezTo>
                    <a:cubicBezTo>
                      <a:pt x="1144" y="634"/>
                      <a:pt x="1149" y="645"/>
                      <a:pt x="1153" y="655"/>
                    </a:cubicBezTo>
                    <a:close/>
                    <a:moveTo>
                      <a:pt x="1143" y="792"/>
                    </a:moveTo>
                    <a:cubicBezTo>
                      <a:pt x="1095" y="783"/>
                      <a:pt x="1071" y="740"/>
                      <a:pt x="1074" y="698"/>
                    </a:cubicBezTo>
                    <a:cubicBezTo>
                      <a:pt x="1107" y="704"/>
                      <a:pt x="1136" y="693"/>
                      <a:pt x="1160" y="672"/>
                    </a:cubicBezTo>
                    <a:cubicBezTo>
                      <a:pt x="1167" y="691"/>
                      <a:pt x="1174" y="711"/>
                      <a:pt x="1186" y="729"/>
                    </a:cubicBezTo>
                    <a:cubicBezTo>
                      <a:pt x="1202" y="752"/>
                      <a:pt x="1233" y="766"/>
                      <a:pt x="1259" y="773"/>
                    </a:cubicBezTo>
                    <a:cubicBezTo>
                      <a:pt x="1260" y="773"/>
                      <a:pt x="1261" y="773"/>
                      <a:pt x="1261" y="773"/>
                    </a:cubicBezTo>
                    <a:cubicBezTo>
                      <a:pt x="1224" y="791"/>
                      <a:pt x="1182" y="800"/>
                      <a:pt x="1143" y="792"/>
                    </a:cubicBezTo>
                    <a:close/>
                    <a:moveTo>
                      <a:pt x="1311" y="761"/>
                    </a:moveTo>
                    <a:cubicBezTo>
                      <a:pt x="1322" y="754"/>
                      <a:pt x="1333" y="744"/>
                      <a:pt x="1343" y="734"/>
                    </a:cubicBezTo>
                    <a:cubicBezTo>
                      <a:pt x="1342" y="741"/>
                      <a:pt x="1343" y="747"/>
                      <a:pt x="1344" y="754"/>
                    </a:cubicBezTo>
                    <a:cubicBezTo>
                      <a:pt x="1334" y="757"/>
                      <a:pt x="1323" y="760"/>
                      <a:pt x="1311" y="761"/>
                    </a:cubicBezTo>
                    <a:close/>
                    <a:moveTo>
                      <a:pt x="1555" y="853"/>
                    </a:moveTo>
                    <a:cubicBezTo>
                      <a:pt x="1529" y="880"/>
                      <a:pt x="1474" y="874"/>
                      <a:pt x="1444" y="858"/>
                    </a:cubicBezTo>
                    <a:cubicBezTo>
                      <a:pt x="1408" y="838"/>
                      <a:pt x="1382" y="800"/>
                      <a:pt x="1368" y="762"/>
                    </a:cubicBezTo>
                    <a:cubicBezTo>
                      <a:pt x="1368" y="761"/>
                      <a:pt x="1368" y="761"/>
                      <a:pt x="1368" y="761"/>
                    </a:cubicBezTo>
                    <a:cubicBezTo>
                      <a:pt x="1408" y="741"/>
                      <a:pt x="1438" y="706"/>
                      <a:pt x="1452" y="663"/>
                    </a:cubicBezTo>
                    <a:cubicBezTo>
                      <a:pt x="1465" y="667"/>
                      <a:pt x="1477" y="675"/>
                      <a:pt x="1489" y="684"/>
                    </a:cubicBezTo>
                    <a:cubicBezTo>
                      <a:pt x="1487" y="695"/>
                      <a:pt x="1487" y="705"/>
                      <a:pt x="1489" y="716"/>
                    </a:cubicBezTo>
                    <a:cubicBezTo>
                      <a:pt x="1490" y="720"/>
                      <a:pt x="1495" y="720"/>
                      <a:pt x="1499" y="720"/>
                    </a:cubicBezTo>
                    <a:cubicBezTo>
                      <a:pt x="1508" y="720"/>
                      <a:pt x="1515" y="717"/>
                      <a:pt x="1521" y="713"/>
                    </a:cubicBezTo>
                    <a:cubicBezTo>
                      <a:pt x="1534" y="725"/>
                      <a:pt x="1548" y="735"/>
                      <a:pt x="1564" y="741"/>
                    </a:cubicBezTo>
                    <a:cubicBezTo>
                      <a:pt x="1564" y="744"/>
                      <a:pt x="1565" y="747"/>
                      <a:pt x="1565" y="749"/>
                    </a:cubicBezTo>
                    <a:cubicBezTo>
                      <a:pt x="1564" y="756"/>
                      <a:pt x="1563" y="762"/>
                      <a:pt x="1562" y="769"/>
                    </a:cubicBezTo>
                    <a:cubicBezTo>
                      <a:pt x="1561" y="784"/>
                      <a:pt x="1565" y="799"/>
                      <a:pt x="1571" y="812"/>
                    </a:cubicBezTo>
                    <a:cubicBezTo>
                      <a:pt x="1571" y="827"/>
                      <a:pt x="1567" y="841"/>
                      <a:pt x="1555" y="853"/>
                    </a:cubicBezTo>
                    <a:close/>
                    <a:moveTo>
                      <a:pt x="1711" y="831"/>
                    </a:moveTo>
                    <a:cubicBezTo>
                      <a:pt x="1678" y="848"/>
                      <a:pt x="1637" y="852"/>
                      <a:pt x="1607" y="828"/>
                    </a:cubicBezTo>
                    <a:cubicBezTo>
                      <a:pt x="1601" y="823"/>
                      <a:pt x="1595" y="816"/>
                      <a:pt x="1592" y="809"/>
                    </a:cubicBezTo>
                    <a:cubicBezTo>
                      <a:pt x="1592" y="806"/>
                      <a:pt x="1592" y="804"/>
                      <a:pt x="1591" y="801"/>
                    </a:cubicBezTo>
                    <a:cubicBezTo>
                      <a:pt x="1590" y="783"/>
                      <a:pt x="1588" y="766"/>
                      <a:pt x="1586" y="748"/>
                    </a:cubicBezTo>
                    <a:cubicBezTo>
                      <a:pt x="1586" y="748"/>
                      <a:pt x="1586" y="747"/>
                      <a:pt x="1586" y="747"/>
                    </a:cubicBezTo>
                    <a:cubicBezTo>
                      <a:pt x="1619" y="751"/>
                      <a:pt x="1658" y="738"/>
                      <a:pt x="1683" y="715"/>
                    </a:cubicBezTo>
                    <a:cubicBezTo>
                      <a:pt x="1691" y="708"/>
                      <a:pt x="1697" y="700"/>
                      <a:pt x="1702" y="692"/>
                    </a:cubicBezTo>
                    <a:cubicBezTo>
                      <a:pt x="1713" y="696"/>
                      <a:pt x="1725" y="702"/>
                      <a:pt x="1736" y="708"/>
                    </a:cubicBezTo>
                    <a:cubicBezTo>
                      <a:pt x="1754" y="718"/>
                      <a:pt x="1772" y="728"/>
                      <a:pt x="1790" y="738"/>
                    </a:cubicBezTo>
                    <a:cubicBezTo>
                      <a:pt x="1770" y="774"/>
                      <a:pt x="1749" y="811"/>
                      <a:pt x="1711" y="831"/>
                    </a:cubicBezTo>
                    <a:close/>
                    <a:moveTo>
                      <a:pt x="2043" y="655"/>
                    </a:moveTo>
                    <a:cubicBezTo>
                      <a:pt x="2036" y="635"/>
                      <a:pt x="2041" y="613"/>
                      <a:pt x="2063" y="606"/>
                    </a:cubicBezTo>
                    <a:cubicBezTo>
                      <a:pt x="2079" y="602"/>
                      <a:pt x="2088" y="613"/>
                      <a:pt x="2085" y="628"/>
                    </a:cubicBezTo>
                    <a:cubicBezTo>
                      <a:pt x="2081" y="644"/>
                      <a:pt x="2073" y="659"/>
                      <a:pt x="2066" y="674"/>
                    </a:cubicBezTo>
                    <a:cubicBezTo>
                      <a:pt x="2065" y="676"/>
                      <a:pt x="2064" y="679"/>
                      <a:pt x="2063" y="682"/>
                    </a:cubicBezTo>
                    <a:cubicBezTo>
                      <a:pt x="2054" y="674"/>
                      <a:pt x="2047" y="663"/>
                      <a:pt x="2043" y="65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351" name="Google Shape;351;p73"/>
            <p:cNvGrpSpPr/>
            <p:nvPr/>
          </p:nvGrpSpPr>
          <p:grpSpPr>
            <a:xfrm>
              <a:off x="568114" y="4764555"/>
              <a:ext cx="11133300" cy="0"/>
              <a:chOff x="568114" y="4787415"/>
              <a:chExt cx="11133300" cy="0"/>
            </a:xfrm>
          </p:grpSpPr>
          <p:cxnSp>
            <p:nvCxnSpPr>
              <p:cNvPr id="352" name="Google Shape;352;p73"/>
              <p:cNvCxnSpPr/>
              <p:nvPr/>
            </p:nvCxnSpPr>
            <p:spPr>
              <a:xfrm>
                <a:off x="568114" y="4787415"/>
                <a:ext cx="11133300" cy="0"/>
              </a:xfrm>
              <a:prstGeom prst="straightConnector1">
                <a:avLst/>
              </a:prstGeom>
              <a:noFill/>
              <a:ln w="117475" cap="flat" cmpd="sng">
                <a:solidFill>
                  <a:srgbClr val="FFFFFF"/>
                </a:solidFill>
                <a:prstDash val="solid"/>
                <a:round/>
                <a:headEnd type="none" w="sm" len="sm"/>
                <a:tailEnd type="none" w="sm" len="sm"/>
              </a:ln>
            </p:spPr>
          </p:cxnSp>
          <p:cxnSp>
            <p:nvCxnSpPr>
              <p:cNvPr id="353" name="Google Shape;353;p73"/>
              <p:cNvCxnSpPr/>
              <p:nvPr/>
            </p:nvCxnSpPr>
            <p:spPr>
              <a:xfrm>
                <a:off x="568114" y="4787415"/>
                <a:ext cx="11133300" cy="0"/>
              </a:xfrm>
              <a:prstGeom prst="straightConnector1">
                <a:avLst/>
              </a:prstGeom>
              <a:noFill/>
              <a:ln w="38100" cap="flat" cmpd="sng">
                <a:solidFill>
                  <a:srgbClr val="7F7F7F"/>
                </a:solidFill>
                <a:prstDash val="solid"/>
                <a:round/>
                <a:headEnd type="triangle" w="lg" len="lg"/>
                <a:tailEnd type="triangle" w="lg" len="lg"/>
              </a:ln>
            </p:spPr>
          </p:cxnSp>
        </p:grpSp>
      </p:grpSp>
      <p:cxnSp>
        <p:nvCxnSpPr>
          <p:cNvPr id="354" name="Google Shape;354;p73"/>
          <p:cNvCxnSpPr/>
          <p:nvPr/>
        </p:nvCxnSpPr>
        <p:spPr>
          <a:xfrm>
            <a:off x="5136637" y="2874275"/>
            <a:ext cx="0" cy="1477200"/>
          </a:xfrm>
          <a:prstGeom prst="straightConnector1">
            <a:avLst/>
          </a:prstGeom>
          <a:noFill/>
          <a:ln w="19050" cap="flat" cmpd="sng">
            <a:solidFill>
              <a:srgbClr val="7F7F7F"/>
            </a:solidFill>
            <a:prstDash val="dash"/>
            <a:round/>
            <a:headEnd type="oval" w="lg" len="lg"/>
            <a:tailEnd type="none" w="sm" len="sm"/>
          </a:ln>
        </p:spPr>
      </p:cxnSp>
      <p:sp>
        <p:nvSpPr>
          <p:cNvPr id="355" name="Google Shape;355;p73"/>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356" name="Google Shape;356;p73"/>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357" name="Google Shape;357;p73"/>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358" name="Google Shape;358;p73"/>
          <p:cNvSpPr txBox="1">
            <a:spLocks noGrp="1"/>
          </p:cNvSpPr>
          <p:nvPr>
            <p:ph type="body" idx="2"/>
          </p:nvPr>
        </p:nvSpPr>
        <p:spPr>
          <a:xfrm rot="-3575268">
            <a:off x="59075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59" name="Google Shape;359;p73"/>
          <p:cNvSpPr txBox="1">
            <a:spLocks noGrp="1"/>
          </p:cNvSpPr>
          <p:nvPr>
            <p:ph type="body" idx="3"/>
          </p:nvPr>
        </p:nvSpPr>
        <p:spPr>
          <a:xfrm rot="-3575268">
            <a:off x="15777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60" name="Google Shape;360;p73"/>
          <p:cNvSpPr txBox="1">
            <a:spLocks noGrp="1"/>
          </p:cNvSpPr>
          <p:nvPr>
            <p:ph type="body" idx="4"/>
          </p:nvPr>
        </p:nvSpPr>
        <p:spPr>
          <a:xfrm rot="-3575268">
            <a:off x="265818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61" name="Google Shape;361;p73"/>
          <p:cNvSpPr txBox="1">
            <a:spLocks noGrp="1"/>
          </p:cNvSpPr>
          <p:nvPr>
            <p:ph type="body" idx="5"/>
          </p:nvPr>
        </p:nvSpPr>
        <p:spPr>
          <a:xfrm rot="-3575268">
            <a:off x="37746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62" name="Google Shape;362;p73"/>
          <p:cNvSpPr txBox="1">
            <a:spLocks noGrp="1"/>
          </p:cNvSpPr>
          <p:nvPr>
            <p:ph type="body" idx="6"/>
          </p:nvPr>
        </p:nvSpPr>
        <p:spPr>
          <a:xfrm rot="-3575268">
            <a:off x="489103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63" name="Google Shape;363;p73"/>
          <p:cNvSpPr txBox="1">
            <a:spLocks noGrp="1"/>
          </p:cNvSpPr>
          <p:nvPr>
            <p:ph type="body" idx="7"/>
          </p:nvPr>
        </p:nvSpPr>
        <p:spPr>
          <a:xfrm rot="-3575268">
            <a:off x="593555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64" name="Google Shape;364;p73"/>
          <p:cNvSpPr txBox="1">
            <a:spLocks noGrp="1"/>
          </p:cNvSpPr>
          <p:nvPr>
            <p:ph type="body" idx="8"/>
          </p:nvPr>
        </p:nvSpPr>
        <p:spPr>
          <a:xfrm rot="-3575268">
            <a:off x="687933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65" name="Google Shape;365;p73"/>
          <p:cNvSpPr txBox="1">
            <a:spLocks noGrp="1"/>
          </p:cNvSpPr>
          <p:nvPr>
            <p:ph type="body" idx="9"/>
          </p:nvPr>
        </p:nvSpPr>
        <p:spPr>
          <a:xfrm rot="-3575268">
            <a:off x="78231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meline squiggle slide: Lagunita ">
  <p:cSld name="CUSTOM_2_1">
    <p:spTree>
      <p:nvGrpSpPr>
        <p:cNvPr id="1" name="Shape 366"/>
        <p:cNvGrpSpPr/>
        <p:nvPr/>
      </p:nvGrpSpPr>
      <p:grpSpPr>
        <a:xfrm>
          <a:off x="0" y="0"/>
          <a:ext cx="0" cy="0"/>
          <a:chOff x="0" y="0"/>
          <a:chExt cx="0" cy="0"/>
        </a:xfrm>
      </p:grpSpPr>
      <p:sp>
        <p:nvSpPr>
          <p:cNvPr id="367" name="Google Shape;367;p74"/>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368" name="Google Shape;368;p74"/>
          <p:cNvGrpSpPr/>
          <p:nvPr/>
        </p:nvGrpSpPr>
        <p:grpSpPr>
          <a:xfrm>
            <a:off x="414375" y="2830879"/>
            <a:ext cx="8323255" cy="2079260"/>
            <a:chOff x="568114" y="2938463"/>
            <a:chExt cx="11133300" cy="2333625"/>
          </a:xfrm>
        </p:grpSpPr>
        <p:cxnSp>
          <p:nvCxnSpPr>
            <p:cNvPr id="369" name="Google Shape;369;p74"/>
            <p:cNvCxnSpPr/>
            <p:nvPr/>
          </p:nvCxnSpPr>
          <p:spPr>
            <a:xfrm>
              <a:off x="1209033"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70" name="Google Shape;370;p74"/>
            <p:cNvCxnSpPr/>
            <p:nvPr/>
          </p:nvCxnSpPr>
          <p:spPr>
            <a:xfrm>
              <a:off x="2475539"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71" name="Google Shape;371;p74"/>
            <p:cNvCxnSpPr/>
            <p:nvPr/>
          </p:nvCxnSpPr>
          <p:spPr>
            <a:xfrm>
              <a:off x="3905963"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72" name="Google Shape;372;p74"/>
            <p:cNvCxnSpPr/>
            <p:nvPr/>
          </p:nvCxnSpPr>
          <p:spPr>
            <a:xfrm>
              <a:off x="5433131"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73" name="Google Shape;373;p74"/>
            <p:cNvCxnSpPr/>
            <p:nvPr/>
          </p:nvCxnSpPr>
          <p:spPr>
            <a:xfrm>
              <a:off x="8296515" y="2990478"/>
              <a:ext cx="0" cy="1657800"/>
            </a:xfrm>
            <a:prstGeom prst="straightConnector1">
              <a:avLst/>
            </a:prstGeom>
            <a:noFill/>
            <a:ln w="19050" cap="flat" cmpd="sng">
              <a:solidFill>
                <a:srgbClr val="7F7F7F"/>
              </a:solidFill>
              <a:prstDash val="dash"/>
              <a:round/>
              <a:headEnd type="oval" w="lg" len="lg"/>
              <a:tailEnd type="none" w="sm" len="sm"/>
            </a:ln>
          </p:spPr>
        </p:cxnSp>
        <p:cxnSp>
          <p:nvCxnSpPr>
            <p:cNvPr id="374" name="Google Shape;374;p74"/>
            <p:cNvCxnSpPr/>
            <p:nvPr/>
          </p:nvCxnSpPr>
          <p:spPr>
            <a:xfrm>
              <a:off x="9543206"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75" name="Google Shape;375;p74"/>
            <p:cNvCxnSpPr/>
            <p:nvPr/>
          </p:nvCxnSpPr>
          <p:spPr>
            <a:xfrm>
              <a:off x="10832967" y="2990590"/>
              <a:ext cx="0" cy="1657800"/>
            </a:xfrm>
            <a:prstGeom prst="straightConnector1">
              <a:avLst/>
            </a:prstGeom>
            <a:noFill/>
            <a:ln w="19050" cap="flat" cmpd="sng">
              <a:solidFill>
                <a:srgbClr val="7F7F7F"/>
              </a:solidFill>
              <a:prstDash val="dash"/>
              <a:round/>
              <a:headEnd type="oval" w="lg" len="lg"/>
              <a:tailEnd type="none" w="sm" len="sm"/>
            </a:ln>
          </p:spPr>
        </p:cxnSp>
        <p:grpSp>
          <p:nvGrpSpPr>
            <p:cNvPr id="376" name="Google Shape;376;p74"/>
            <p:cNvGrpSpPr/>
            <p:nvPr/>
          </p:nvGrpSpPr>
          <p:grpSpPr>
            <a:xfrm>
              <a:off x="814388" y="2938463"/>
              <a:ext cx="10455607" cy="2333625"/>
              <a:chOff x="814388" y="2938463"/>
              <a:chExt cx="10455607" cy="2333625"/>
            </a:xfrm>
          </p:grpSpPr>
          <p:cxnSp>
            <p:nvCxnSpPr>
              <p:cNvPr id="377" name="Google Shape;377;p74"/>
              <p:cNvCxnSpPr/>
              <p:nvPr/>
            </p:nvCxnSpPr>
            <p:spPr>
              <a:xfrm>
                <a:off x="7816395" y="4648395"/>
                <a:ext cx="3453600" cy="4200"/>
              </a:xfrm>
              <a:prstGeom prst="straightConnector1">
                <a:avLst/>
              </a:prstGeom>
              <a:noFill/>
              <a:ln w="28575" cap="flat" cmpd="sng">
                <a:solidFill>
                  <a:schemeClr val="accent3"/>
                </a:solidFill>
                <a:prstDash val="solid"/>
                <a:round/>
                <a:headEnd type="none" w="sm" len="sm"/>
                <a:tailEnd type="none" w="sm" len="sm"/>
              </a:ln>
            </p:spPr>
          </p:cxnSp>
          <p:sp>
            <p:nvSpPr>
              <p:cNvPr id="378" name="Google Shape;378;p74"/>
              <p:cNvSpPr/>
              <p:nvPr/>
            </p:nvSpPr>
            <p:spPr>
              <a:xfrm>
                <a:off x="814388" y="2938463"/>
                <a:ext cx="8804280" cy="2333625"/>
              </a:xfrm>
              <a:custGeom>
                <a:avLst/>
                <a:gdLst/>
                <a:ahLst/>
                <a:cxnLst/>
                <a:rect l="l" t="t" r="r" b="b"/>
                <a:pathLst>
                  <a:path w="3942" h="1010" extrusionOk="0">
                    <a:moveTo>
                      <a:pt x="3933" y="737"/>
                    </a:moveTo>
                    <a:cubicBezTo>
                      <a:pt x="3747" y="737"/>
                      <a:pt x="3555" y="730"/>
                      <a:pt x="3369" y="730"/>
                    </a:cubicBezTo>
                    <a:cubicBezTo>
                      <a:pt x="3373" y="731"/>
                      <a:pt x="3373" y="730"/>
                      <a:pt x="3369" y="730"/>
                    </a:cubicBezTo>
                    <a:cubicBezTo>
                      <a:pt x="3314" y="730"/>
                      <a:pt x="3258" y="730"/>
                      <a:pt x="3202" y="732"/>
                    </a:cubicBezTo>
                    <a:cubicBezTo>
                      <a:pt x="3176" y="734"/>
                      <a:pt x="3150" y="735"/>
                      <a:pt x="3123" y="732"/>
                    </a:cubicBezTo>
                    <a:cubicBezTo>
                      <a:pt x="3097" y="728"/>
                      <a:pt x="3071" y="722"/>
                      <a:pt x="3045" y="716"/>
                    </a:cubicBezTo>
                    <a:cubicBezTo>
                      <a:pt x="2998" y="706"/>
                      <a:pt x="2950" y="703"/>
                      <a:pt x="2902" y="706"/>
                    </a:cubicBezTo>
                    <a:cubicBezTo>
                      <a:pt x="2881" y="707"/>
                      <a:pt x="2862" y="712"/>
                      <a:pt x="2843" y="719"/>
                    </a:cubicBezTo>
                    <a:cubicBezTo>
                      <a:pt x="2833" y="723"/>
                      <a:pt x="2823" y="727"/>
                      <a:pt x="2812" y="731"/>
                    </a:cubicBezTo>
                    <a:cubicBezTo>
                      <a:pt x="2795" y="736"/>
                      <a:pt x="2778" y="733"/>
                      <a:pt x="2761" y="729"/>
                    </a:cubicBezTo>
                    <a:cubicBezTo>
                      <a:pt x="2739" y="723"/>
                      <a:pt x="2717" y="715"/>
                      <a:pt x="2694" y="713"/>
                    </a:cubicBezTo>
                    <a:cubicBezTo>
                      <a:pt x="2671" y="711"/>
                      <a:pt x="2648" y="717"/>
                      <a:pt x="2626" y="724"/>
                    </a:cubicBezTo>
                    <a:cubicBezTo>
                      <a:pt x="2580" y="738"/>
                      <a:pt x="2544" y="722"/>
                      <a:pt x="2502" y="703"/>
                    </a:cubicBezTo>
                    <a:cubicBezTo>
                      <a:pt x="2465" y="687"/>
                      <a:pt x="2426" y="675"/>
                      <a:pt x="2385" y="684"/>
                    </a:cubicBezTo>
                    <a:cubicBezTo>
                      <a:pt x="2370" y="688"/>
                      <a:pt x="2358" y="697"/>
                      <a:pt x="2348" y="708"/>
                    </a:cubicBezTo>
                    <a:cubicBezTo>
                      <a:pt x="2337" y="720"/>
                      <a:pt x="2326" y="744"/>
                      <a:pt x="2308" y="747"/>
                    </a:cubicBezTo>
                    <a:cubicBezTo>
                      <a:pt x="2279" y="751"/>
                      <a:pt x="2253" y="712"/>
                      <a:pt x="2237" y="694"/>
                    </a:cubicBezTo>
                    <a:cubicBezTo>
                      <a:pt x="2218" y="674"/>
                      <a:pt x="2197" y="653"/>
                      <a:pt x="2169" y="650"/>
                    </a:cubicBezTo>
                    <a:cubicBezTo>
                      <a:pt x="2155" y="649"/>
                      <a:pt x="2142" y="653"/>
                      <a:pt x="2131" y="660"/>
                    </a:cubicBezTo>
                    <a:cubicBezTo>
                      <a:pt x="2118" y="669"/>
                      <a:pt x="2107" y="684"/>
                      <a:pt x="2091" y="689"/>
                    </a:cubicBezTo>
                    <a:cubicBezTo>
                      <a:pt x="2087" y="690"/>
                      <a:pt x="2083" y="691"/>
                      <a:pt x="2079" y="690"/>
                    </a:cubicBezTo>
                    <a:cubicBezTo>
                      <a:pt x="2089" y="670"/>
                      <a:pt x="2098" y="649"/>
                      <a:pt x="2104" y="629"/>
                    </a:cubicBezTo>
                    <a:cubicBezTo>
                      <a:pt x="2112" y="602"/>
                      <a:pt x="2090" y="588"/>
                      <a:pt x="2065" y="592"/>
                    </a:cubicBezTo>
                    <a:cubicBezTo>
                      <a:pt x="2035" y="597"/>
                      <a:pt x="2016" y="621"/>
                      <a:pt x="2021" y="651"/>
                    </a:cubicBezTo>
                    <a:cubicBezTo>
                      <a:pt x="2024" y="670"/>
                      <a:pt x="2037" y="688"/>
                      <a:pt x="2054" y="697"/>
                    </a:cubicBezTo>
                    <a:cubicBezTo>
                      <a:pt x="2041" y="721"/>
                      <a:pt x="2024" y="741"/>
                      <a:pt x="1999" y="754"/>
                    </a:cubicBezTo>
                    <a:cubicBezTo>
                      <a:pt x="1938" y="785"/>
                      <a:pt x="1874" y="762"/>
                      <a:pt x="1814" y="732"/>
                    </a:cubicBezTo>
                    <a:cubicBezTo>
                      <a:pt x="1818" y="726"/>
                      <a:pt x="1822" y="719"/>
                      <a:pt x="1826" y="714"/>
                    </a:cubicBezTo>
                    <a:cubicBezTo>
                      <a:pt x="1829" y="717"/>
                      <a:pt x="1832" y="721"/>
                      <a:pt x="1835" y="724"/>
                    </a:cubicBezTo>
                    <a:cubicBezTo>
                      <a:pt x="1868" y="757"/>
                      <a:pt x="1918" y="744"/>
                      <a:pt x="1927" y="699"/>
                    </a:cubicBezTo>
                    <a:cubicBezTo>
                      <a:pt x="1931" y="682"/>
                      <a:pt x="1928" y="661"/>
                      <a:pt x="1916" y="648"/>
                    </a:cubicBezTo>
                    <a:cubicBezTo>
                      <a:pt x="1902" y="634"/>
                      <a:pt x="1880" y="638"/>
                      <a:pt x="1864" y="647"/>
                    </a:cubicBezTo>
                    <a:cubicBezTo>
                      <a:pt x="1849" y="656"/>
                      <a:pt x="1837" y="668"/>
                      <a:pt x="1826" y="681"/>
                    </a:cubicBezTo>
                    <a:cubicBezTo>
                      <a:pt x="1814" y="661"/>
                      <a:pt x="1802" y="641"/>
                      <a:pt x="1787" y="624"/>
                    </a:cubicBezTo>
                    <a:cubicBezTo>
                      <a:pt x="1771" y="606"/>
                      <a:pt x="1749" y="595"/>
                      <a:pt x="1725" y="602"/>
                    </a:cubicBezTo>
                    <a:cubicBezTo>
                      <a:pt x="1697" y="610"/>
                      <a:pt x="1694" y="646"/>
                      <a:pt x="1690" y="670"/>
                    </a:cubicBezTo>
                    <a:cubicBezTo>
                      <a:pt x="1665" y="664"/>
                      <a:pt x="1640" y="665"/>
                      <a:pt x="1618" y="679"/>
                    </a:cubicBezTo>
                    <a:cubicBezTo>
                      <a:pt x="1603" y="688"/>
                      <a:pt x="1590" y="700"/>
                      <a:pt x="1580" y="714"/>
                    </a:cubicBezTo>
                    <a:cubicBezTo>
                      <a:pt x="1574" y="678"/>
                      <a:pt x="1564" y="643"/>
                      <a:pt x="1551" y="609"/>
                    </a:cubicBezTo>
                    <a:cubicBezTo>
                      <a:pt x="1556" y="605"/>
                      <a:pt x="1560" y="600"/>
                      <a:pt x="1565" y="596"/>
                    </a:cubicBezTo>
                    <a:cubicBezTo>
                      <a:pt x="1593" y="575"/>
                      <a:pt x="1627" y="573"/>
                      <a:pt x="1657" y="557"/>
                    </a:cubicBezTo>
                    <a:cubicBezTo>
                      <a:pt x="1686" y="543"/>
                      <a:pt x="1678" y="515"/>
                      <a:pt x="1658" y="497"/>
                    </a:cubicBezTo>
                    <a:cubicBezTo>
                      <a:pt x="1640" y="481"/>
                      <a:pt x="1615" y="471"/>
                      <a:pt x="1591" y="474"/>
                    </a:cubicBezTo>
                    <a:cubicBezTo>
                      <a:pt x="1557" y="478"/>
                      <a:pt x="1530" y="505"/>
                      <a:pt x="1509" y="532"/>
                    </a:cubicBezTo>
                    <a:cubicBezTo>
                      <a:pt x="1473" y="483"/>
                      <a:pt x="1420" y="445"/>
                      <a:pt x="1358" y="469"/>
                    </a:cubicBezTo>
                    <a:cubicBezTo>
                      <a:pt x="1334" y="479"/>
                      <a:pt x="1316" y="495"/>
                      <a:pt x="1304" y="514"/>
                    </a:cubicBezTo>
                    <a:cubicBezTo>
                      <a:pt x="1297" y="510"/>
                      <a:pt x="1291" y="505"/>
                      <a:pt x="1284" y="501"/>
                    </a:cubicBezTo>
                    <a:cubicBezTo>
                      <a:pt x="1265" y="490"/>
                      <a:pt x="1243" y="478"/>
                      <a:pt x="1225" y="462"/>
                    </a:cubicBezTo>
                    <a:cubicBezTo>
                      <a:pt x="1251" y="458"/>
                      <a:pt x="1271" y="445"/>
                      <a:pt x="1279" y="416"/>
                    </a:cubicBezTo>
                    <a:cubicBezTo>
                      <a:pt x="1287" y="385"/>
                      <a:pt x="1285" y="347"/>
                      <a:pt x="1261" y="323"/>
                    </a:cubicBezTo>
                    <a:cubicBezTo>
                      <a:pt x="1244" y="307"/>
                      <a:pt x="1221" y="302"/>
                      <a:pt x="1202" y="317"/>
                    </a:cubicBezTo>
                    <a:cubicBezTo>
                      <a:pt x="1183" y="331"/>
                      <a:pt x="1177" y="359"/>
                      <a:pt x="1175" y="381"/>
                    </a:cubicBezTo>
                    <a:cubicBezTo>
                      <a:pt x="1174" y="391"/>
                      <a:pt x="1174" y="401"/>
                      <a:pt x="1175" y="410"/>
                    </a:cubicBezTo>
                    <a:cubicBezTo>
                      <a:pt x="1170" y="407"/>
                      <a:pt x="1165" y="403"/>
                      <a:pt x="1159" y="401"/>
                    </a:cubicBezTo>
                    <a:cubicBezTo>
                      <a:pt x="1113" y="381"/>
                      <a:pt x="1060" y="418"/>
                      <a:pt x="1026" y="446"/>
                    </a:cubicBezTo>
                    <a:cubicBezTo>
                      <a:pt x="1018" y="453"/>
                      <a:pt x="1010" y="460"/>
                      <a:pt x="1002" y="468"/>
                    </a:cubicBezTo>
                    <a:cubicBezTo>
                      <a:pt x="1006" y="406"/>
                      <a:pt x="946" y="341"/>
                      <a:pt x="882" y="375"/>
                    </a:cubicBezTo>
                    <a:cubicBezTo>
                      <a:pt x="856" y="390"/>
                      <a:pt x="859" y="427"/>
                      <a:pt x="852" y="451"/>
                    </a:cubicBezTo>
                    <a:cubicBezTo>
                      <a:pt x="850" y="457"/>
                      <a:pt x="847" y="464"/>
                      <a:pt x="844" y="470"/>
                    </a:cubicBezTo>
                    <a:cubicBezTo>
                      <a:pt x="823" y="451"/>
                      <a:pt x="792" y="444"/>
                      <a:pt x="764" y="448"/>
                    </a:cubicBezTo>
                    <a:cubicBezTo>
                      <a:pt x="730" y="453"/>
                      <a:pt x="708" y="477"/>
                      <a:pt x="701" y="510"/>
                    </a:cubicBezTo>
                    <a:cubicBezTo>
                      <a:pt x="700" y="516"/>
                      <a:pt x="700" y="521"/>
                      <a:pt x="699" y="526"/>
                    </a:cubicBezTo>
                    <a:cubicBezTo>
                      <a:pt x="694" y="521"/>
                      <a:pt x="687" y="516"/>
                      <a:pt x="681" y="512"/>
                    </a:cubicBezTo>
                    <a:cubicBezTo>
                      <a:pt x="683" y="496"/>
                      <a:pt x="691" y="479"/>
                      <a:pt x="694" y="465"/>
                    </a:cubicBezTo>
                    <a:cubicBezTo>
                      <a:pt x="700" y="443"/>
                      <a:pt x="706" y="422"/>
                      <a:pt x="695" y="401"/>
                    </a:cubicBezTo>
                    <a:cubicBezTo>
                      <a:pt x="681" y="374"/>
                      <a:pt x="652" y="360"/>
                      <a:pt x="623" y="359"/>
                    </a:cubicBezTo>
                    <a:cubicBezTo>
                      <a:pt x="593" y="359"/>
                      <a:pt x="564" y="370"/>
                      <a:pt x="538" y="386"/>
                    </a:cubicBezTo>
                    <a:cubicBezTo>
                      <a:pt x="527" y="392"/>
                      <a:pt x="518" y="401"/>
                      <a:pt x="507" y="409"/>
                    </a:cubicBezTo>
                    <a:cubicBezTo>
                      <a:pt x="519" y="394"/>
                      <a:pt x="528" y="378"/>
                      <a:pt x="533" y="359"/>
                    </a:cubicBezTo>
                    <a:cubicBezTo>
                      <a:pt x="548" y="307"/>
                      <a:pt x="524" y="264"/>
                      <a:pt x="490" y="228"/>
                    </a:cubicBezTo>
                    <a:cubicBezTo>
                      <a:pt x="540" y="181"/>
                      <a:pt x="535" y="80"/>
                      <a:pt x="484" y="32"/>
                    </a:cubicBezTo>
                    <a:cubicBezTo>
                      <a:pt x="450" y="0"/>
                      <a:pt x="383" y="0"/>
                      <a:pt x="354" y="39"/>
                    </a:cubicBezTo>
                    <a:cubicBezTo>
                      <a:pt x="338" y="59"/>
                      <a:pt x="342" y="90"/>
                      <a:pt x="350" y="113"/>
                    </a:cubicBezTo>
                    <a:cubicBezTo>
                      <a:pt x="362" y="144"/>
                      <a:pt x="386" y="164"/>
                      <a:pt x="411" y="183"/>
                    </a:cubicBezTo>
                    <a:cubicBezTo>
                      <a:pt x="431" y="199"/>
                      <a:pt x="452" y="214"/>
                      <a:pt x="470" y="232"/>
                    </a:cubicBezTo>
                    <a:cubicBezTo>
                      <a:pt x="470" y="232"/>
                      <a:pt x="470" y="232"/>
                      <a:pt x="470" y="232"/>
                    </a:cubicBezTo>
                    <a:cubicBezTo>
                      <a:pt x="440" y="258"/>
                      <a:pt x="398" y="241"/>
                      <a:pt x="365" y="232"/>
                    </a:cubicBezTo>
                    <a:cubicBezTo>
                      <a:pt x="327" y="221"/>
                      <a:pt x="286" y="215"/>
                      <a:pt x="250" y="234"/>
                    </a:cubicBezTo>
                    <a:cubicBezTo>
                      <a:pt x="245" y="236"/>
                      <a:pt x="241" y="239"/>
                      <a:pt x="237" y="243"/>
                    </a:cubicBezTo>
                    <a:cubicBezTo>
                      <a:pt x="233" y="242"/>
                      <a:pt x="229" y="242"/>
                      <a:pt x="225" y="241"/>
                    </a:cubicBezTo>
                    <a:cubicBezTo>
                      <a:pt x="188" y="238"/>
                      <a:pt x="148" y="247"/>
                      <a:pt x="113" y="260"/>
                    </a:cubicBezTo>
                    <a:cubicBezTo>
                      <a:pt x="82" y="271"/>
                      <a:pt x="50" y="290"/>
                      <a:pt x="33" y="320"/>
                    </a:cubicBezTo>
                    <a:cubicBezTo>
                      <a:pt x="0" y="382"/>
                      <a:pt x="61" y="445"/>
                      <a:pt x="123" y="442"/>
                    </a:cubicBezTo>
                    <a:cubicBezTo>
                      <a:pt x="129" y="441"/>
                      <a:pt x="134" y="441"/>
                      <a:pt x="140" y="440"/>
                    </a:cubicBezTo>
                    <a:cubicBezTo>
                      <a:pt x="108" y="473"/>
                      <a:pt x="91" y="519"/>
                      <a:pt x="81" y="563"/>
                    </a:cubicBezTo>
                    <a:cubicBezTo>
                      <a:pt x="69" y="615"/>
                      <a:pt x="67" y="668"/>
                      <a:pt x="66" y="721"/>
                    </a:cubicBezTo>
                    <a:cubicBezTo>
                      <a:pt x="65" y="722"/>
                      <a:pt x="63" y="724"/>
                      <a:pt x="63" y="727"/>
                    </a:cubicBezTo>
                    <a:cubicBezTo>
                      <a:pt x="64" y="763"/>
                      <a:pt x="98" y="783"/>
                      <a:pt x="131" y="789"/>
                    </a:cubicBezTo>
                    <a:cubicBezTo>
                      <a:pt x="130" y="789"/>
                      <a:pt x="130" y="790"/>
                      <a:pt x="129" y="790"/>
                    </a:cubicBezTo>
                    <a:cubicBezTo>
                      <a:pt x="69" y="818"/>
                      <a:pt x="43" y="910"/>
                      <a:pt x="102" y="952"/>
                    </a:cubicBezTo>
                    <a:cubicBezTo>
                      <a:pt x="158" y="992"/>
                      <a:pt x="244" y="973"/>
                      <a:pt x="294" y="931"/>
                    </a:cubicBezTo>
                    <a:cubicBezTo>
                      <a:pt x="314" y="940"/>
                      <a:pt x="336" y="944"/>
                      <a:pt x="358" y="944"/>
                    </a:cubicBezTo>
                    <a:cubicBezTo>
                      <a:pt x="360" y="955"/>
                      <a:pt x="365" y="966"/>
                      <a:pt x="373" y="975"/>
                    </a:cubicBezTo>
                    <a:cubicBezTo>
                      <a:pt x="395" y="1001"/>
                      <a:pt x="434" y="1010"/>
                      <a:pt x="466" y="1000"/>
                    </a:cubicBezTo>
                    <a:cubicBezTo>
                      <a:pt x="499" y="990"/>
                      <a:pt x="523" y="961"/>
                      <a:pt x="553" y="945"/>
                    </a:cubicBezTo>
                    <a:cubicBezTo>
                      <a:pt x="598" y="921"/>
                      <a:pt x="649" y="910"/>
                      <a:pt x="696" y="890"/>
                    </a:cubicBezTo>
                    <a:cubicBezTo>
                      <a:pt x="712" y="883"/>
                      <a:pt x="728" y="875"/>
                      <a:pt x="742" y="864"/>
                    </a:cubicBezTo>
                    <a:cubicBezTo>
                      <a:pt x="743" y="863"/>
                      <a:pt x="745" y="863"/>
                      <a:pt x="746" y="862"/>
                    </a:cubicBezTo>
                    <a:cubicBezTo>
                      <a:pt x="750" y="862"/>
                      <a:pt x="754" y="862"/>
                      <a:pt x="758" y="861"/>
                    </a:cubicBezTo>
                    <a:cubicBezTo>
                      <a:pt x="808" y="856"/>
                      <a:pt x="855" y="819"/>
                      <a:pt x="890" y="784"/>
                    </a:cubicBezTo>
                    <a:cubicBezTo>
                      <a:pt x="906" y="768"/>
                      <a:pt x="923" y="750"/>
                      <a:pt x="934" y="729"/>
                    </a:cubicBezTo>
                    <a:cubicBezTo>
                      <a:pt x="954" y="718"/>
                      <a:pt x="971" y="705"/>
                      <a:pt x="983" y="691"/>
                    </a:cubicBezTo>
                    <a:cubicBezTo>
                      <a:pt x="989" y="684"/>
                      <a:pt x="994" y="676"/>
                      <a:pt x="998" y="668"/>
                    </a:cubicBezTo>
                    <a:cubicBezTo>
                      <a:pt x="1016" y="677"/>
                      <a:pt x="1033" y="687"/>
                      <a:pt x="1053" y="693"/>
                    </a:cubicBezTo>
                    <a:cubicBezTo>
                      <a:pt x="1046" y="746"/>
                      <a:pt x="1082" y="795"/>
                      <a:pt x="1136" y="807"/>
                    </a:cubicBezTo>
                    <a:cubicBezTo>
                      <a:pt x="1186" y="818"/>
                      <a:pt x="1241" y="802"/>
                      <a:pt x="1286" y="777"/>
                    </a:cubicBezTo>
                    <a:cubicBezTo>
                      <a:pt x="1307" y="778"/>
                      <a:pt x="1328" y="775"/>
                      <a:pt x="1348" y="769"/>
                    </a:cubicBezTo>
                    <a:cubicBezTo>
                      <a:pt x="1348" y="768"/>
                      <a:pt x="1348" y="768"/>
                      <a:pt x="1348" y="768"/>
                    </a:cubicBezTo>
                    <a:cubicBezTo>
                      <a:pt x="1353" y="782"/>
                      <a:pt x="1360" y="794"/>
                      <a:pt x="1367" y="806"/>
                    </a:cubicBezTo>
                    <a:cubicBezTo>
                      <a:pt x="1386" y="839"/>
                      <a:pt x="1416" y="867"/>
                      <a:pt x="1452" y="879"/>
                    </a:cubicBezTo>
                    <a:cubicBezTo>
                      <a:pt x="1500" y="896"/>
                      <a:pt x="1568" y="882"/>
                      <a:pt x="1587" y="834"/>
                    </a:cubicBezTo>
                    <a:cubicBezTo>
                      <a:pt x="1594" y="841"/>
                      <a:pt x="1601" y="847"/>
                      <a:pt x="1610" y="851"/>
                    </a:cubicBezTo>
                    <a:cubicBezTo>
                      <a:pt x="1640" y="863"/>
                      <a:pt x="1674" y="860"/>
                      <a:pt x="1704" y="849"/>
                    </a:cubicBezTo>
                    <a:cubicBezTo>
                      <a:pt x="1755" y="829"/>
                      <a:pt x="1780" y="788"/>
                      <a:pt x="1806" y="746"/>
                    </a:cubicBezTo>
                    <a:cubicBezTo>
                      <a:pt x="1824" y="754"/>
                      <a:pt x="1843" y="763"/>
                      <a:pt x="1862" y="770"/>
                    </a:cubicBezTo>
                    <a:cubicBezTo>
                      <a:pt x="1939" y="797"/>
                      <a:pt x="2028" y="778"/>
                      <a:pt x="2071" y="706"/>
                    </a:cubicBezTo>
                    <a:cubicBezTo>
                      <a:pt x="2071" y="705"/>
                      <a:pt x="2072" y="704"/>
                      <a:pt x="2072" y="703"/>
                    </a:cubicBezTo>
                    <a:cubicBezTo>
                      <a:pt x="2078" y="705"/>
                      <a:pt x="2085" y="704"/>
                      <a:pt x="2091" y="703"/>
                    </a:cubicBezTo>
                    <a:cubicBezTo>
                      <a:pt x="2121" y="696"/>
                      <a:pt x="2139" y="656"/>
                      <a:pt x="2172" y="666"/>
                    </a:cubicBezTo>
                    <a:cubicBezTo>
                      <a:pt x="2201" y="675"/>
                      <a:pt x="2222" y="707"/>
                      <a:pt x="2242" y="728"/>
                    </a:cubicBezTo>
                    <a:cubicBezTo>
                      <a:pt x="2260" y="747"/>
                      <a:pt x="2282" y="764"/>
                      <a:pt x="2310" y="760"/>
                    </a:cubicBezTo>
                    <a:cubicBezTo>
                      <a:pt x="2345" y="756"/>
                      <a:pt x="2353" y="713"/>
                      <a:pt x="2382" y="700"/>
                    </a:cubicBezTo>
                    <a:cubicBezTo>
                      <a:pt x="2424" y="681"/>
                      <a:pt x="2476" y="710"/>
                      <a:pt x="2513" y="727"/>
                    </a:cubicBezTo>
                    <a:cubicBezTo>
                      <a:pt x="2550" y="743"/>
                      <a:pt x="2584" y="749"/>
                      <a:pt x="2623" y="739"/>
                    </a:cubicBezTo>
                    <a:cubicBezTo>
                      <a:pt x="2649" y="732"/>
                      <a:pt x="2671" y="724"/>
                      <a:pt x="2698" y="728"/>
                    </a:cubicBezTo>
                    <a:cubicBezTo>
                      <a:pt x="2724" y="732"/>
                      <a:pt x="2749" y="743"/>
                      <a:pt x="2775" y="747"/>
                    </a:cubicBezTo>
                    <a:cubicBezTo>
                      <a:pt x="2796" y="750"/>
                      <a:pt x="2814" y="745"/>
                      <a:pt x="2833" y="738"/>
                    </a:cubicBezTo>
                    <a:cubicBezTo>
                      <a:pt x="2858" y="728"/>
                      <a:pt x="2879" y="721"/>
                      <a:pt x="2906" y="719"/>
                    </a:cubicBezTo>
                    <a:cubicBezTo>
                      <a:pt x="2943" y="718"/>
                      <a:pt x="2982" y="720"/>
                      <a:pt x="3019" y="726"/>
                    </a:cubicBezTo>
                    <a:cubicBezTo>
                      <a:pt x="3055" y="733"/>
                      <a:pt x="3091" y="743"/>
                      <a:pt x="3128" y="747"/>
                    </a:cubicBezTo>
                    <a:cubicBezTo>
                      <a:pt x="3165" y="751"/>
                      <a:pt x="3203" y="746"/>
                      <a:pt x="3240" y="745"/>
                    </a:cubicBezTo>
                    <a:cubicBezTo>
                      <a:pt x="3283" y="744"/>
                      <a:pt x="3325" y="744"/>
                      <a:pt x="3367" y="744"/>
                    </a:cubicBezTo>
                    <a:cubicBezTo>
                      <a:pt x="3371" y="744"/>
                      <a:pt x="3373" y="740"/>
                      <a:pt x="3367" y="744"/>
                    </a:cubicBezTo>
                    <a:cubicBezTo>
                      <a:pt x="3552" y="744"/>
                      <a:pt x="3743" y="745"/>
                      <a:pt x="3928" y="745"/>
                    </a:cubicBezTo>
                    <a:cubicBezTo>
                      <a:pt x="3933" y="745"/>
                      <a:pt x="3942" y="737"/>
                      <a:pt x="3933" y="737"/>
                    </a:cubicBezTo>
                    <a:close/>
                    <a:moveTo>
                      <a:pt x="1858" y="671"/>
                    </a:moveTo>
                    <a:cubicBezTo>
                      <a:pt x="1873" y="655"/>
                      <a:pt x="1896" y="643"/>
                      <a:pt x="1905" y="671"/>
                    </a:cubicBezTo>
                    <a:cubicBezTo>
                      <a:pt x="1911" y="687"/>
                      <a:pt x="1909" y="712"/>
                      <a:pt x="1895" y="724"/>
                    </a:cubicBezTo>
                    <a:cubicBezTo>
                      <a:pt x="1875" y="742"/>
                      <a:pt x="1850" y="713"/>
                      <a:pt x="1839" y="698"/>
                    </a:cubicBezTo>
                    <a:cubicBezTo>
                      <a:pt x="1838" y="698"/>
                      <a:pt x="1838" y="697"/>
                      <a:pt x="1837" y="696"/>
                    </a:cubicBezTo>
                    <a:cubicBezTo>
                      <a:pt x="1844" y="688"/>
                      <a:pt x="1850" y="679"/>
                      <a:pt x="1858" y="671"/>
                    </a:cubicBezTo>
                    <a:close/>
                    <a:moveTo>
                      <a:pt x="1708" y="676"/>
                    </a:moveTo>
                    <a:cubicBezTo>
                      <a:pt x="1713" y="659"/>
                      <a:pt x="1713" y="641"/>
                      <a:pt x="1720" y="625"/>
                    </a:cubicBezTo>
                    <a:cubicBezTo>
                      <a:pt x="1735" y="591"/>
                      <a:pt x="1773" y="638"/>
                      <a:pt x="1783" y="652"/>
                    </a:cubicBezTo>
                    <a:cubicBezTo>
                      <a:pt x="1794" y="667"/>
                      <a:pt x="1803" y="683"/>
                      <a:pt x="1814" y="698"/>
                    </a:cubicBezTo>
                    <a:cubicBezTo>
                      <a:pt x="1808" y="706"/>
                      <a:pt x="1803" y="715"/>
                      <a:pt x="1799" y="723"/>
                    </a:cubicBezTo>
                    <a:cubicBezTo>
                      <a:pt x="1774" y="710"/>
                      <a:pt x="1750" y="695"/>
                      <a:pt x="1727" y="684"/>
                    </a:cubicBezTo>
                    <a:cubicBezTo>
                      <a:pt x="1721" y="681"/>
                      <a:pt x="1715" y="678"/>
                      <a:pt x="1708" y="676"/>
                    </a:cubicBezTo>
                    <a:cubicBezTo>
                      <a:pt x="1708" y="676"/>
                      <a:pt x="1708" y="676"/>
                      <a:pt x="1708" y="676"/>
                    </a:cubicBezTo>
                    <a:close/>
                    <a:moveTo>
                      <a:pt x="1604" y="710"/>
                    </a:moveTo>
                    <a:cubicBezTo>
                      <a:pt x="1626" y="681"/>
                      <a:pt x="1656" y="678"/>
                      <a:pt x="1685" y="686"/>
                    </a:cubicBezTo>
                    <a:cubicBezTo>
                      <a:pt x="1670" y="719"/>
                      <a:pt x="1627" y="736"/>
                      <a:pt x="1591" y="732"/>
                    </a:cubicBezTo>
                    <a:cubicBezTo>
                      <a:pt x="1594" y="724"/>
                      <a:pt x="1599" y="717"/>
                      <a:pt x="1604" y="710"/>
                    </a:cubicBezTo>
                    <a:close/>
                    <a:moveTo>
                      <a:pt x="1400" y="670"/>
                    </a:moveTo>
                    <a:cubicBezTo>
                      <a:pt x="1402" y="669"/>
                      <a:pt x="1405" y="668"/>
                      <a:pt x="1408" y="667"/>
                    </a:cubicBezTo>
                    <a:cubicBezTo>
                      <a:pt x="1410" y="666"/>
                      <a:pt x="1413" y="665"/>
                      <a:pt x="1416" y="663"/>
                    </a:cubicBezTo>
                    <a:cubicBezTo>
                      <a:pt x="1422" y="661"/>
                      <a:pt x="1427" y="661"/>
                      <a:pt x="1432" y="660"/>
                    </a:cubicBezTo>
                    <a:cubicBezTo>
                      <a:pt x="1421" y="697"/>
                      <a:pt x="1397" y="727"/>
                      <a:pt x="1364" y="745"/>
                    </a:cubicBezTo>
                    <a:cubicBezTo>
                      <a:pt x="1360" y="715"/>
                      <a:pt x="1374" y="686"/>
                      <a:pt x="1400" y="670"/>
                    </a:cubicBezTo>
                    <a:close/>
                    <a:moveTo>
                      <a:pt x="1308" y="564"/>
                    </a:moveTo>
                    <a:cubicBezTo>
                      <a:pt x="1308" y="556"/>
                      <a:pt x="1309" y="548"/>
                      <a:pt x="1311" y="540"/>
                    </a:cubicBezTo>
                    <a:cubicBezTo>
                      <a:pt x="1327" y="552"/>
                      <a:pt x="1342" y="565"/>
                      <a:pt x="1353" y="581"/>
                    </a:cubicBezTo>
                    <a:cubicBezTo>
                      <a:pt x="1341" y="591"/>
                      <a:pt x="1332" y="605"/>
                      <a:pt x="1327" y="619"/>
                    </a:cubicBezTo>
                    <a:cubicBezTo>
                      <a:pt x="1315" y="600"/>
                      <a:pt x="1308" y="579"/>
                      <a:pt x="1308" y="564"/>
                    </a:cubicBezTo>
                    <a:close/>
                    <a:moveTo>
                      <a:pt x="1505" y="563"/>
                    </a:moveTo>
                    <a:cubicBezTo>
                      <a:pt x="1514" y="577"/>
                      <a:pt x="1522" y="592"/>
                      <a:pt x="1528" y="608"/>
                    </a:cubicBezTo>
                    <a:cubicBezTo>
                      <a:pt x="1528" y="608"/>
                      <a:pt x="1527" y="609"/>
                      <a:pt x="1527" y="610"/>
                    </a:cubicBezTo>
                    <a:cubicBezTo>
                      <a:pt x="1521" y="598"/>
                      <a:pt x="1513" y="588"/>
                      <a:pt x="1500" y="584"/>
                    </a:cubicBezTo>
                    <a:cubicBezTo>
                      <a:pt x="1497" y="583"/>
                      <a:pt x="1494" y="582"/>
                      <a:pt x="1491" y="582"/>
                    </a:cubicBezTo>
                    <a:cubicBezTo>
                      <a:pt x="1494" y="579"/>
                      <a:pt x="1496" y="575"/>
                      <a:pt x="1499" y="572"/>
                    </a:cubicBezTo>
                    <a:cubicBezTo>
                      <a:pt x="1501" y="569"/>
                      <a:pt x="1503" y="566"/>
                      <a:pt x="1505" y="563"/>
                    </a:cubicBezTo>
                    <a:close/>
                    <a:moveTo>
                      <a:pt x="1346" y="619"/>
                    </a:moveTo>
                    <a:cubicBezTo>
                      <a:pt x="1348" y="611"/>
                      <a:pt x="1353" y="601"/>
                      <a:pt x="1360" y="594"/>
                    </a:cubicBezTo>
                    <a:cubicBezTo>
                      <a:pt x="1366" y="606"/>
                      <a:pt x="1369" y="619"/>
                      <a:pt x="1369" y="633"/>
                    </a:cubicBezTo>
                    <a:cubicBezTo>
                      <a:pt x="1368" y="641"/>
                      <a:pt x="1367" y="648"/>
                      <a:pt x="1366" y="656"/>
                    </a:cubicBezTo>
                    <a:cubicBezTo>
                      <a:pt x="1359" y="653"/>
                      <a:pt x="1352" y="648"/>
                      <a:pt x="1346" y="643"/>
                    </a:cubicBezTo>
                    <a:cubicBezTo>
                      <a:pt x="1344" y="635"/>
                      <a:pt x="1344" y="626"/>
                      <a:pt x="1346" y="619"/>
                    </a:cubicBezTo>
                    <a:close/>
                    <a:moveTo>
                      <a:pt x="1387" y="655"/>
                    </a:moveTo>
                    <a:cubicBezTo>
                      <a:pt x="1392" y="631"/>
                      <a:pt x="1391" y="606"/>
                      <a:pt x="1379" y="584"/>
                    </a:cubicBezTo>
                    <a:cubicBezTo>
                      <a:pt x="1378" y="583"/>
                      <a:pt x="1378" y="582"/>
                      <a:pt x="1377" y="581"/>
                    </a:cubicBezTo>
                    <a:cubicBezTo>
                      <a:pt x="1387" y="576"/>
                      <a:pt x="1398" y="577"/>
                      <a:pt x="1407" y="587"/>
                    </a:cubicBezTo>
                    <a:cubicBezTo>
                      <a:pt x="1416" y="596"/>
                      <a:pt x="1421" y="609"/>
                      <a:pt x="1424" y="623"/>
                    </a:cubicBezTo>
                    <a:cubicBezTo>
                      <a:pt x="1413" y="635"/>
                      <a:pt x="1401" y="647"/>
                      <a:pt x="1387" y="655"/>
                    </a:cubicBezTo>
                    <a:close/>
                    <a:moveTo>
                      <a:pt x="1457" y="628"/>
                    </a:moveTo>
                    <a:cubicBezTo>
                      <a:pt x="1465" y="618"/>
                      <a:pt x="1473" y="608"/>
                      <a:pt x="1480" y="597"/>
                    </a:cubicBezTo>
                    <a:cubicBezTo>
                      <a:pt x="1494" y="594"/>
                      <a:pt x="1506" y="608"/>
                      <a:pt x="1513" y="627"/>
                    </a:cubicBezTo>
                    <a:cubicBezTo>
                      <a:pt x="1505" y="639"/>
                      <a:pt x="1498" y="651"/>
                      <a:pt x="1493" y="665"/>
                    </a:cubicBezTo>
                    <a:cubicBezTo>
                      <a:pt x="1482" y="657"/>
                      <a:pt x="1469" y="651"/>
                      <a:pt x="1455" y="649"/>
                    </a:cubicBezTo>
                    <a:cubicBezTo>
                      <a:pt x="1457" y="643"/>
                      <a:pt x="1457" y="638"/>
                      <a:pt x="1458" y="633"/>
                    </a:cubicBezTo>
                    <a:cubicBezTo>
                      <a:pt x="1458" y="631"/>
                      <a:pt x="1458" y="629"/>
                      <a:pt x="1457" y="628"/>
                    </a:cubicBezTo>
                    <a:close/>
                    <a:moveTo>
                      <a:pt x="1508" y="704"/>
                    </a:moveTo>
                    <a:cubicBezTo>
                      <a:pt x="1508" y="703"/>
                      <a:pt x="1508" y="702"/>
                      <a:pt x="1508" y="702"/>
                    </a:cubicBezTo>
                    <a:cubicBezTo>
                      <a:pt x="1509" y="702"/>
                      <a:pt x="1509" y="703"/>
                      <a:pt x="1509" y="703"/>
                    </a:cubicBezTo>
                    <a:cubicBezTo>
                      <a:pt x="1509" y="703"/>
                      <a:pt x="1509" y="703"/>
                      <a:pt x="1508" y="704"/>
                    </a:cubicBezTo>
                    <a:close/>
                    <a:moveTo>
                      <a:pt x="1510" y="677"/>
                    </a:moveTo>
                    <a:cubicBezTo>
                      <a:pt x="1512" y="668"/>
                      <a:pt x="1515" y="659"/>
                      <a:pt x="1519" y="651"/>
                    </a:cubicBezTo>
                    <a:cubicBezTo>
                      <a:pt x="1521" y="663"/>
                      <a:pt x="1521" y="676"/>
                      <a:pt x="1519" y="686"/>
                    </a:cubicBezTo>
                    <a:cubicBezTo>
                      <a:pt x="1516" y="683"/>
                      <a:pt x="1513" y="680"/>
                      <a:pt x="1510" y="677"/>
                    </a:cubicBezTo>
                    <a:close/>
                    <a:moveTo>
                      <a:pt x="1534" y="628"/>
                    </a:moveTo>
                    <a:cubicBezTo>
                      <a:pt x="1534" y="627"/>
                      <a:pt x="1535" y="627"/>
                      <a:pt x="1536" y="626"/>
                    </a:cubicBezTo>
                    <a:cubicBezTo>
                      <a:pt x="1547" y="657"/>
                      <a:pt x="1555" y="689"/>
                      <a:pt x="1561" y="721"/>
                    </a:cubicBezTo>
                    <a:cubicBezTo>
                      <a:pt x="1551" y="715"/>
                      <a:pt x="1541" y="708"/>
                      <a:pt x="1533" y="699"/>
                    </a:cubicBezTo>
                    <a:cubicBezTo>
                      <a:pt x="1543" y="679"/>
                      <a:pt x="1540" y="649"/>
                      <a:pt x="1534" y="628"/>
                    </a:cubicBezTo>
                    <a:close/>
                    <a:moveTo>
                      <a:pt x="1593" y="488"/>
                    </a:moveTo>
                    <a:cubicBezTo>
                      <a:pt x="1616" y="486"/>
                      <a:pt x="1647" y="506"/>
                      <a:pt x="1656" y="526"/>
                    </a:cubicBezTo>
                    <a:cubicBezTo>
                      <a:pt x="1666" y="553"/>
                      <a:pt x="1605" y="561"/>
                      <a:pt x="1589" y="566"/>
                    </a:cubicBezTo>
                    <a:cubicBezTo>
                      <a:pt x="1574" y="572"/>
                      <a:pt x="1558" y="581"/>
                      <a:pt x="1544" y="593"/>
                    </a:cubicBezTo>
                    <a:cubicBezTo>
                      <a:pt x="1539" y="581"/>
                      <a:pt x="1533" y="570"/>
                      <a:pt x="1526" y="558"/>
                    </a:cubicBezTo>
                    <a:cubicBezTo>
                      <a:pt x="1524" y="554"/>
                      <a:pt x="1521" y="549"/>
                      <a:pt x="1518" y="545"/>
                    </a:cubicBezTo>
                    <a:cubicBezTo>
                      <a:pt x="1538" y="519"/>
                      <a:pt x="1563" y="490"/>
                      <a:pt x="1593" y="488"/>
                    </a:cubicBezTo>
                    <a:close/>
                    <a:moveTo>
                      <a:pt x="1356" y="485"/>
                    </a:moveTo>
                    <a:cubicBezTo>
                      <a:pt x="1391" y="467"/>
                      <a:pt x="1430" y="478"/>
                      <a:pt x="1457" y="503"/>
                    </a:cubicBezTo>
                    <a:cubicBezTo>
                      <a:pt x="1472" y="517"/>
                      <a:pt x="1485" y="532"/>
                      <a:pt x="1496" y="548"/>
                    </a:cubicBezTo>
                    <a:cubicBezTo>
                      <a:pt x="1495" y="549"/>
                      <a:pt x="1494" y="551"/>
                      <a:pt x="1493" y="552"/>
                    </a:cubicBezTo>
                    <a:cubicBezTo>
                      <a:pt x="1484" y="563"/>
                      <a:pt x="1476" y="575"/>
                      <a:pt x="1467" y="588"/>
                    </a:cubicBezTo>
                    <a:cubicBezTo>
                      <a:pt x="1457" y="593"/>
                      <a:pt x="1448" y="600"/>
                      <a:pt x="1441" y="606"/>
                    </a:cubicBezTo>
                    <a:cubicBezTo>
                      <a:pt x="1441" y="607"/>
                      <a:pt x="1441" y="607"/>
                      <a:pt x="1440" y="607"/>
                    </a:cubicBezTo>
                    <a:cubicBezTo>
                      <a:pt x="1430" y="577"/>
                      <a:pt x="1410" y="554"/>
                      <a:pt x="1373" y="568"/>
                    </a:cubicBezTo>
                    <a:cubicBezTo>
                      <a:pt x="1372" y="568"/>
                      <a:pt x="1371" y="569"/>
                      <a:pt x="1370" y="569"/>
                    </a:cubicBezTo>
                    <a:cubicBezTo>
                      <a:pt x="1356" y="550"/>
                      <a:pt x="1338" y="536"/>
                      <a:pt x="1318" y="523"/>
                    </a:cubicBezTo>
                    <a:cubicBezTo>
                      <a:pt x="1327" y="507"/>
                      <a:pt x="1341" y="494"/>
                      <a:pt x="1356" y="485"/>
                    </a:cubicBezTo>
                    <a:close/>
                    <a:moveTo>
                      <a:pt x="1290" y="526"/>
                    </a:moveTo>
                    <a:cubicBezTo>
                      <a:pt x="1292" y="528"/>
                      <a:pt x="1294" y="529"/>
                      <a:pt x="1296" y="530"/>
                    </a:cubicBezTo>
                    <a:cubicBezTo>
                      <a:pt x="1285" y="556"/>
                      <a:pt x="1286" y="587"/>
                      <a:pt x="1301" y="616"/>
                    </a:cubicBezTo>
                    <a:cubicBezTo>
                      <a:pt x="1307" y="627"/>
                      <a:pt x="1315" y="638"/>
                      <a:pt x="1324" y="647"/>
                    </a:cubicBezTo>
                    <a:cubicBezTo>
                      <a:pt x="1327" y="658"/>
                      <a:pt x="1334" y="667"/>
                      <a:pt x="1347" y="674"/>
                    </a:cubicBezTo>
                    <a:cubicBezTo>
                      <a:pt x="1351" y="675"/>
                      <a:pt x="1355" y="676"/>
                      <a:pt x="1359" y="677"/>
                    </a:cubicBezTo>
                    <a:cubicBezTo>
                      <a:pt x="1350" y="700"/>
                      <a:pt x="1334" y="722"/>
                      <a:pt x="1317" y="737"/>
                    </a:cubicBezTo>
                    <a:cubicBezTo>
                      <a:pt x="1307" y="746"/>
                      <a:pt x="1296" y="754"/>
                      <a:pt x="1284" y="761"/>
                    </a:cubicBezTo>
                    <a:cubicBezTo>
                      <a:pt x="1254" y="758"/>
                      <a:pt x="1222" y="743"/>
                      <a:pt x="1205" y="720"/>
                    </a:cubicBezTo>
                    <a:cubicBezTo>
                      <a:pt x="1191" y="701"/>
                      <a:pt x="1184" y="677"/>
                      <a:pt x="1175" y="655"/>
                    </a:cubicBezTo>
                    <a:cubicBezTo>
                      <a:pt x="1205" y="617"/>
                      <a:pt x="1213" y="561"/>
                      <a:pt x="1213" y="515"/>
                    </a:cubicBezTo>
                    <a:cubicBezTo>
                      <a:pt x="1213" y="502"/>
                      <a:pt x="1212" y="487"/>
                      <a:pt x="1209" y="472"/>
                    </a:cubicBezTo>
                    <a:cubicBezTo>
                      <a:pt x="1233" y="494"/>
                      <a:pt x="1263" y="510"/>
                      <a:pt x="1290" y="526"/>
                    </a:cubicBezTo>
                    <a:close/>
                    <a:moveTo>
                      <a:pt x="1203" y="344"/>
                    </a:moveTo>
                    <a:cubicBezTo>
                      <a:pt x="1206" y="337"/>
                      <a:pt x="1213" y="324"/>
                      <a:pt x="1222" y="323"/>
                    </a:cubicBezTo>
                    <a:cubicBezTo>
                      <a:pt x="1237" y="321"/>
                      <a:pt x="1252" y="340"/>
                      <a:pt x="1257" y="351"/>
                    </a:cubicBezTo>
                    <a:cubicBezTo>
                      <a:pt x="1270" y="381"/>
                      <a:pt x="1265" y="445"/>
                      <a:pt x="1224" y="448"/>
                    </a:cubicBezTo>
                    <a:cubicBezTo>
                      <a:pt x="1220" y="448"/>
                      <a:pt x="1216" y="448"/>
                      <a:pt x="1212" y="448"/>
                    </a:cubicBezTo>
                    <a:cubicBezTo>
                      <a:pt x="1207" y="441"/>
                      <a:pt x="1202" y="434"/>
                      <a:pt x="1200" y="426"/>
                    </a:cubicBezTo>
                    <a:cubicBezTo>
                      <a:pt x="1191" y="400"/>
                      <a:pt x="1193" y="369"/>
                      <a:pt x="1203" y="344"/>
                    </a:cubicBezTo>
                    <a:close/>
                    <a:moveTo>
                      <a:pt x="1014" y="481"/>
                    </a:moveTo>
                    <a:cubicBezTo>
                      <a:pt x="1040" y="447"/>
                      <a:pt x="1101" y="398"/>
                      <a:pt x="1148" y="415"/>
                    </a:cubicBezTo>
                    <a:cubicBezTo>
                      <a:pt x="1164" y="421"/>
                      <a:pt x="1175" y="434"/>
                      <a:pt x="1182" y="451"/>
                    </a:cubicBezTo>
                    <a:cubicBezTo>
                      <a:pt x="1180" y="451"/>
                      <a:pt x="1178" y="451"/>
                      <a:pt x="1177" y="452"/>
                    </a:cubicBezTo>
                    <a:cubicBezTo>
                      <a:pt x="1161" y="456"/>
                      <a:pt x="1147" y="467"/>
                      <a:pt x="1134" y="476"/>
                    </a:cubicBezTo>
                    <a:cubicBezTo>
                      <a:pt x="1105" y="498"/>
                      <a:pt x="1077" y="530"/>
                      <a:pt x="1039" y="532"/>
                    </a:cubicBezTo>
                    <a:cubicBezTo>
                      <a:pt x="1026" y="533"/>
                      <a:pt x="1006" y="527"/>
                      <a:pt x="1002" y="513"/>
                    </a:cubicBezTo>
                    <a:cubicBezTo>
                      <a:pt x="998" y="502"/>
                      <a:pt x="1008" y="489"/>
                      <a:pt x="1014" y="481"/>
                    </a:cubicBezTo>
                    <a:close/>
                    <a:moveTo>
                      <a:pt x="883" y="401"/>
                    </a:moveTo>
                    <a:cubicBezTo>
                      <a:pt x="889" y="383"/>
                      <a:pt x="907" y="381"/>
                      <a:pt x="924" y="383"/>
                    </a:cubicBezTo>
                    <a:cubicBezTo>
                      <a:pt x="946" y="384"/>
                      <a:pt x="959" y="401"/>
                      <a:pt x="969" y="418"/>
                    </a:cubicBezTo>
                    <a:cubicBezTo>
                      <a:pt x="986" y="448"/>
                      <a:pt x="985" y="481"/>
                      <a:pt x="971" y="510"/>
                    </a:cubicBezTo>
                    <a:cubicBezTo>
                      <a:pt x="971" y="510"/>
                      <a:pt x="970" y="509"/>
                      <a:pt x="970" y="509"/>
                    </a:cubicBezTo>
                    <a:cubicBezTo>
                      <a:pt x="930" y="466"/>
                      <a:pt x="874" y="490"/>
                      <a:pt x="828" y="519"/>
                    </a:cubicBezTo>
                    <a:cubicBezTo>
                      <a:pt x="835" y="512"/>
                      <a:pt x="841" y="505"/>
                      <a:pt x="847" y="497"/>
                    </a:cubicBezTo>
                    <a:cubicBezTo>
                      <a:pt x="858" y="483"/>
                      <a:pt x="867" y="467"/>
                      <a:pt x="872" y="449"/>
                    </a:cubicBezTo>
                    <a:cubicBezTo>
                      <a:pt x="877" y="434"/>
                      <a:pt x="878" y="417"/>
                      <a:pt x="883" y="401"/>
                    </a:cubicBezTo>
                    <a:close/>
                    <a:moveTo>
                      <a:pt x="988" y="642"/>
                    </a:moveTo>
                    <a:cubicBezTo>
                      <a:pt x="973" y="634"/>
                      <a:pt x="959" y="626"/>
                      <a:pt x="944" y="622"/>
                    </a:cubicBezTo>
                    <a:cubicBezTo>
                      <a:pt x="937" y="606"/>
                      <a:pt x="927" y="591"/>
                      <a:pt x="915" y="580"/>
                    </a:cubicBezTo>
                    <a:cubicBezTo>
                      <a:pt x="936" y="572"/>
                      <a:pt x="955" y="559"/>
                      <a:pt x="970" y="542"/>
                    </a:cubicBezTo>
                    <a:cubicBezTo>
                      <a:pt x="977" y="555"/>
                      <a:pt x="982" y="570"/>
                      <a:pt x="985" y="583"/>
                    </a:cubicBezTo>
                    <a:cubicBezTo>
                      <a:pt x="990" y="603"/>
                      <a:pt x="991" y="623"/>
                      <a:pt x="988" y="642"/>
                    </a:cubicBezTo>
                    <a:close/>
                    <a:moveTo>
                      <a:pt x="931" y="688"/>
                    </a:moveTo>
                    <a:cubicBezTo>
                      <a:pt x="928" y="704"/>
                      <a:pt x="921" y="718"/>
                      <a:pt x="912" y="732"/>
                    </a:cubicBezTo>
                    <a:cubicBezTo>
                      <a:pt x="888" y="741"/>
                      <a:pt x="863" y="744"/>
                      <a:pt x="841" y="733"/>
                    </a:cubicBezTo>
                    <a:cubicBezTo>
                      <a:pt x="835" y="730"/>
                      <a:pt x="831" y="727"/>
                      <a:pt x="826" y="723"/>
                    </a:cubicBezTo>
                    <a:cubicBezTo>
                      <a:pt x="834" y="700"/>
                      <a:pt x="843" y="677"/>
                      <a:pt x="860" y="657"/>
                    </a:cubicBezTo>
                    <a:cubicBezTo>
                      <a:pt x="880" y="634"/>
                      <a:pt x="903" y="630"/>
                      <a:pt x="927" y="636"/>
                    </a:cubicBezTo>
                    <a:cubicBezTo>
                      <a:pt x="932" y="653"/>
                      <a:pt x="934" y="671"/>
                      <a:pt x="931" y="688"/>
                    </a:cubicBezTo>
                    <a:close/>
                    <a:moveTo>
                      <a:pt x="885" y="621"/>
                    </a:moveTo>
                    <a:cubicBezTo>
                      <a:pt x="850" y="632"/>
                      <a:pt x="826" y="668"/>
                      <a:pt x="813" y="701"/>
                    </a:cubicBezTo>
                    <a:cubicBezTo>
                      <a:pt x="813" y="702"/>
                      <a:pt x="812" y="704"/>
                      <a:pt x="811" y="706"/>
                    </a:cubicBezTo>
                    <a:cubicBezTo>
                      <a:pt x="801" y="691"/>
                      <a:pt x="794" y="673"/>
                      <a:pt x="787" y="657"/>
                    </a:cubicBezTo>
                    <a:cubicBezTo>
                      <a:pt x="799" y="642"/>
                      <a:pt x="810" y="626"/>
                      <a:pt x="822" y="612"/>
                    </a:cubicBezTo>
                    <a:cubicBezTo>
                      <a:pt x="830" y="603"/>
                      <a:pt x="838" y="593"/>
                      <a:pt x="848" y="586"/>
                    </a:cubicBezTo>
                    <a:cubicBezTo>
                      <a:pt x="864" y="589"/>
                      <a:pt x="880" y="588"/>
                      <a:pt x="895" y="585"/>
                    </a:cubicBezTo>
                    <a:cubicBezTo>
                      <a:pt x="900" y="589"/>
                      <a:pt x="904" y="594"/>
                      <a:pt x="907" y="598"/>
                    </a:cubicBezTo>
                    <a:cubicBezTo>
                      <a:pt x="912" y="604"/>
                      <a:pt x="916" y="610"/>
                      <a:pt x="919" y="617"/>
                    </a:cubicBezTo>
                    <a:cubicBezTo>
                      <a:pt x="908" y="616"/>
                      <a:pt x="897" y="617"/>
                      <a:pt x="885" y="621"/>
                    </a:cubicBezTo>
                    <a:close/>
                    <a:moveTo>
                      <a:pt x="515" y="817"/>
                    </a:moveTo>
                    <a:cubicBezTo>
                      <a:pt x="514" y="798"/>
                      <a:pt x="508" y="778"/>
                      <a:pt x="502" y="759"/>
                    </a:cubicBezTo>
                    <a:cubicBezTo>
                      <a:pt x="515" y="759"/>
                      <a:pt x="527" y="758"/>
                      <a:pt x="539" y="756"/>
                    </a:cubicBezTo>
                    <a:cubicBezTo>
                      <a:pt x="565" y="753"/>
                      <a:pt x="590" y="746"/>
                      <a:pt x="614" y="735"/>
                    </a:cubicBezTo>
                    <a:cubicBezTo>
                      <a:pt x="623" y="736"/>
                      <a:pt x="631" y="736"/>
                      <a:pt x="639" y="736"/>
                    </a:cubicBezTo>
                    <a:cubicBezTo>
                      <a:pt x="670" y="735"/>
                      <a:pt x="699" y="728"/>
                      <a:pt x="726" y="713"/>
                    </a:cubicBezTo>
                    <a:cubicBezTo>
                      <a:pt x="706" y="730"/>
                      <a:pt x="695" y="756"/>
                      <a:pt x="693" y="780"/>
                    </a:cubicBezTo>
                    <a:cubicBezTo>
                      <a:pt x="690" y="803"/>
                      <a:pt x="692" y="830"/>
                      <a:pt x="708" y="847"/>
                    </a:cubicBezTo>
                    <a:cubicBezTo>
                      <a:pt x="712" y="851"/>
                      <a:pt x="716" y="854"/>
                      <a:pt x="721" y="856"/>
                    </a:cubicBezTo>
                    <a:cubicBezTo>
                      <a:pt x="702" y="863"/>
                      <a:pt x="680" y="865"/>
                      <a:pt x="659" y="864"/>
                    </a:cubicBezTo>
                    <a:cubicBezTo>
                      <a:pt x="616" y="862"/>
                      <a:pt x="579" y="845"/>
                      <a:pt x="540" y="827"/>
                    </a:cubicBezTo>
                    <a:cubicBezTo>
                      <a:pt x="532" y="823"/>
                      <a:pt x="523" y="820"/>
                      <a:pt x="515" y="817"/>
                    </a:cubicBezTo>
                    <a:close/>
                    <a:moveTo>
                      <a:pt x="179" y="784"/>
                    </a:moveTo>
                    <a:cubicBezTo>
                      <a:pt x="181" y="783"/>
                      <a:pt x="183" y="782"/>
                      <a:pt x="185" y="781"/>
                    </a:cubicBezTo>
                    <a:cubicBezTo>
                      <a:pt x="184" y="783"/>
                      <a:pt x="184" y="784"/>
                      <a:pt x="184" y="786"/>
                    </a:cubicBezTo>
                    <a:cubicBezTo>
                      <a:pt x="183" y="785"/>
                      <a:pt x="181" y="785"/>
                      <a:pt x="179" y="784"/>
                    </a:cubicBezTo>
                    <a:close/>
                    <a:moveTo>
                      <a:pt x="240" y="465"/>
                    </a:moveTo>
                    <a:cubicBezTo>
                      <a:pt x="215" y="449"/>
                      <a:pt x="225" y="417"/>
                      <a:pt x="247" y="394"/>
                    </a:cubicBezTo>
                    <a:cubicBezTo>
                      <a:pt x="255" y="393"/>
                      <a:pt x="263" y="392"/>
                      <a:pt x="271" y="391"/>
                    </a:cubicBezTo>
                    <a:cubicBezTo>
                      <a:pt x="294" y="389"/>
                      <a:pt x="317" y="390"/>
                      <a:pt x="340" y="392"/>
                    </a:cubicBezTo>
                    <a:cubicBezTo>
                      <a:pt x="341" y="395"/>
                      <a:pt x="342" y="398"/>
                      <a:pt x="343" y="401"/>
                    </a:cubicBezTo>
                    <a:cubicBezTo>
                      <a:pt x="351" y="426"/>
                      <a:pt x="354" y="452"/>
                      <a:pt x="351" y="477"/>
                    </a:cubicBezTo>
                    <a:cubicBezTo>
                      <a:pt x="346" y="478"/>
                      <a:pt x="341" y="479"/>
                      <a:pt x="335" y="479"/>
                    </a:cubicBezTo>
                    <a:cubicBezTo>
                      <a:pt x="313" y="479"/>
                      <a:pt x="292" y="472"/>
                      <a:pt x="271" y="470"/>
                    </a:cubicBezTo>
                    <a:cubicBezTo>
                      <a:pt x="263" y="469"/>
                      <a:pt x="256" y="469"/>
                      <a:pt x="249" y="470"/>
                    </a:cubicBezTo>
                    <a:cubicBezTo>
                      <a:pt x="246" y="469"/>
                      <a:pt x="243" y="467"/>
                      <a:pt x="240" y="465"/>
                    </a:cubicBezTo>
                    <a:close/>
                    <a:moveTo>
                      <a:pt x="245" y="260"/>
                    </a:moveTo>
                    <a:cubicBezTo>
                      <a:pt x="259" y="266"/>
                      <a:pt x="272" y="276"/>
                      <a:pt x="284" y="289"/>
                    </a:cubicBezTo>
                    <a:cubicBezTo>
                      <a:pt x="302" y="307"/>
                      <a:pt x="315" y="330"/>
                      <a:pt x="326" y="354"/>
                    </a:cubicBezTo>
                    <a:cubicBezTo>
                      <a:pt x="293" y="344"/>
                      <a:pt x="253" y="364"/>
                      <a:pt x="228" y="391"/>
                    </a:cubicBezTo>
                    <a:cubicBezTo>
                      <a:pt x="222" y="393"/>
                      <a:pt x="215" y="394"/>
                      <a:pt x="209" y="397"/>
                    </a:cubicBezTo>
                    <a:cubicBezTo>
                      <a:pt x="228" y="371"/>
                      <a:pt x="239" y="337"/>
                      <a:pt x="240" y="302"/>
                    </a:cubicBezTo>
                    <a:cubicBezTo>
                      <a:pt x="241" y="288"/>
                      <a:pt x="241" y="273"/>
                      <a:pt x="245" y="260"/>
                    </a:cubicBezTo>
                    <a:close/>
                    <a:moveTo>
                      <a:pt x="503" y="449"/>
                    </a:moveTo>
                    <a:cubicBezTo>
                      <a:pt x="517" y="465"/>
                      <a:pt x="525" y="483"/>
                      <a:pt x="527" y="502"/>
                    </a:cubicBezTo>
                    <a:cubicBezTo>
                      <a:pt x="500" y="511"/>
                      <a:pt x="475" y="525"/>
                      <a:pt x="458" y="547"/>
                    </a:cubicBezTo>
                    <a:cubicBezTo>
                      <a:pt x="449" y="559"/>
                      <a:pt x="445" y="573"/>
                      <a:pt x="443" y="587"/>
                    </a:cubicBezTo>
                    <a:cubicBezTo>
                      <a:pt x="437" y="574"/>
                      <a:pt x="427" y="562"/>
                      <a:pt x="416" y="553"/>
                    </a:cubicBezTo>
                    <a:cubicBezTo>
                      <a:pt x="401" y="543"/>
                      <a:pt x="380" y="549"/>
                      <a:pt x="364" y="552"/>
                    </a:cubicBezTo>
                    <a:cubicBezTo>
                      <a:pt x="350" y="555"/>
                      <a:pt x="337" y="560"/>
                      <a:pt x="325" y="567"/>
                    </a:cubicBezTo>
                    <a:cubicBezTo>
                      <a:pt x="334" y="557"/>
                      <a:pt x="342" y="547"/>
                      <a:pt x="349" y="536"/>
                    </a:cubicBezTo>
                    <a:cubicBezTo>
                      <a:pt x="359" y="521"/>
                      <a:pt x="366" y="506"/>
                      <a:pt x="369" y="489"/>
                    </a:cubicBezTo>
                    <a:cubicBezTo>
                      <a:pt x="413" y="481"/>
                      <a:pt x="454" y="463"/>
                      <a:pt x="492" y="439"/>
                    </a:cubicBezTo>
                    <a:cubicBezTo>
                      <a:pt x="496" y="442"/>
                      <a:pt x="500" y="445"/>
                      <a:pt x="503" y="449"/>
                    </a:cubicBezTo>
                    <a:close/>
                    <a:moveTo>
                      <a:pt x="829" y="581"/>
                    </a:moveTo>
                    <a:cubicBezTo>
                      <a:pt x="810" y="598"/>
                      <a:pt x="794" y="618"/>
                      <a:pt x="779" y="639"/>
                    </a:cubicBezTo>
                    <a:cubicBezTo>
                      <a:pt x="767" y="615"/>
                      <a:pt x="753" y="591"/>
                      <a:pt x="737" y="568"/>
                    </a:cubicBezTo>
                    <a:cubicBezTo>
                      <a:pt x="743" y="567"/>
                      <a:pt x="748" y="566"/>
                      <a:pt x="753" y="565"/>
                    </a:cubicBezTo>
                    <a:cubicBezTo>
                      <a:pt x="760" y="563"/>
                      <a:pt x="766" y="561"/>
                      <a:pt x="772" y="558"/>
                    </a:cubicBezTo>
                    <a:cubicBezTo>
                      <a:pt x="791" y="565"/>
                      <a:pt x="810" y="575"/>
                      <a:pt x="829" y="581"/>
                    </a:cubicBezTo>
                    <a:close/>
                    <a:moveTo>
                      <a:pt x="741" y="846"/>
                    </a:moveTo>
                    <a:cubicBezTo>
                      <a:pt x="705" y="835"/>
                      <a:pt x="709" y="772"/>
                      <a:pt x="724" y="742"/>
                    </a:cubicBezTo>
                    <a:cubicBezTo>
                      <a:pt x="730" y="732"/>
                      <a:pt x="740" y="716"/>
                      <a:pt x="752" y="715"/>
                    </a:cubicBezTo>
                    <a:cubicBezTo>
                      <a:pt x="770" y="713"/>
                      <a:pt x="777" y="749"/>
                      <a:pt x="779" y="760"/>
                    </a:cubicBezTo>
                    <a:cubicBezTo>
                      <a:pt x="786" y="795"/>
                      <a:pt x="766" y="824"/>
                      <a:pt x="741" y="846"/>
                    </a:cubicBezTo>
                    <a:close/>
                    <a:moveTo>
                      <a:pt x="497" y="743"/>
                    </a:moveTo>
                    <a:cubicBezTo>
                      <a:pt x="495" y="736"/>
                      <a:pt x="493" y="730"/>
                      <a:pt x="491" y="723"/>
                    </a:cubicBezTo>
                    <a:cubicBezTo>
                      <a:pt x="488" y="713"/>
                      <a:pt x="484" y="702"/>
                      <a:pt x="480" y="691"/>
                    </a:cubicBezTo>
                    <a:cubicBezTo>
                      <a:pt x="486" y="683"/>
                      <a:pt x="491" y="674"/>
                      <a:pt x="496" y="666"/>
                    </a:cubicBezTo>
                    <a:cubicBezTo>
                      <a:pt x="498" y="681"/>
                      <a:pt x="507" y="695"/>
                      <a:pt x="522" y="706"/>
                    </a:cubicBezTo>
                    <a:cubicBezTo>
                      <a:pt x="539" y="719"/>
                      <a:pt x="561" y="727"/>
                      <a:pt x="583" y="731"/>
                    </a:cubicBezTo>
                    <a:cubicBezTo>
                      <a:pt x="568" y="736"/>
                      <a:pt x="552" y="740"/>
                      <a:pt x="537" y="742"/>
                    </a:cubicBezTo>
                    <a:cubicBezTo>
                      <a:pt x="524" y="743"/>
                      <a:pt x="510" y="744"/>
                      <a:pt x="497" y="743"/>
                    </a:cubicBezTo>
                    <a:close/>
                    <a:moveTo>
                      <a:pt x="520" y="676"/>
                    </a:moveTo>
                    <a:cubicBezTo>
                      <a:pt x="498" y="642"/>
                      <a:pt x="552" y="606"/>
                      <a:pt x="576" y="593"/>
                    </a:cubicBezTo>
                    <a:cubicBezTo>
                      <a:pt x="604" y="578"/>
                      <a:pt x="635" y="563"/>
                      <a:pt x="668" y="554"/>
                    </a:cubicBezTo>
                    <a:cubicBezTo>
                      <a:pt x="669" y="555"/>
                      <a:pt x="670" y="556"/>
                      <a:pt x="671" y="558"/>
                    </a:cubicBezTo>
                    <a:cubicBezTo>
                      <a:pt x="679" y="565"/>
                      <a:pt x="689" y="569"/>
                      <a:pt x="701" y="570"/>
                    </a:cubicBezTo>
                    <a:cubicBezTo>
                      <a:pt x="702" y="587"/>
                      <a:pt x="703" y="604"/>
                      <a:pt x="699" y="621"/>
                    </a:cubicBezTo>
                    <a:cubicBezTo>
                      <a:pt x="692" y="656"/>
                      <a:pt x="667" y="685"/>
                      <a:pt x="638" y="705"/>
                    </a:cubicBezTo>
                    <a:cubicBezTo>
                      <a:pt x="630" y="710"/>
                      <a:pt x="621" y="715"/>
                      <a:pt x="612" y="720"/>
                    </a:cubicBezTo>
                    <a:cubicBezTo>
                      <a:pt x="576" y="717"/>
                      <a:pt x="538" y="705"/>
                      <a:pt x="520" y="676"/>
                    </a:cubicBezTo>
                    <a:close/>
                    <a:moveTo>
                      <a:pt x="696" y="548"/>
                    </a:moveTo>
                    <a:cubicBezTo>
                      <a:pt x="697" y="548"/>
                      <a:pt x="697" y="549"/>
                      <a:pt x="698" y="549"/>
                    </a:cubicBezTo>
                    <a:cubicBezTo>
                      <a:pt x="698" y="550"/>
                      <a:pt x="699" y="551"/>
                      <a:pt x="700" y="551"/>
                    </a:cubicBezTo>
                    <a:cubicBezTo>
                      <a:pt x="700" y="552"/>
                      <a:pt x="700" y="553"/>
                      <a:pt x="700" y="554"/>
                    </a:cubicBezTo>
                    <a:cubicBezTo>
                      <a:pt x="696" y="553"/>
                      <a:pt x="693" y="551"/>
                      <a:pt x="690" y="549"/>
                    </a:cubicBezTo>
                    <a:cubicBezTo>
                      <a:pt x="692" y="548"/>
                      <a:pt x="694" y="548"/>
                      <a:pt x="696" y="548"/>
                    </a:cubicBezTo>
                    <a:close/>
                    <a:moveTo>
                      <a:pt x="704" y="659"/>
                    </a:moveTo>
                    <a:cubicBezTo>
                      <a:pt x="720" y="633"/>
                      <a:pt x="722" y="606"/>
                      <a:pt x="721" y="579"/>
                    </a:cubicBezTo>
                    <a:cubicBezTo>
                      <a:pt x="735" y="599"/>
                      <a:pt x="747" y="621"/>
                      <a:pt x="758" y="643"/>
                    </a:cubicBezTo>
                    <a:cubicBezTo>
                      <a:pt x="760" y="647"/>
                      <a:pt x="762" y="652"/>
                      <a:pt x="764" y="657"/>
                    </a:cubicBezTo>
                    <a:cubicBezTo>
                      <a:pt x="763" y="659"/>
                      <a:pt x="761" y="661"/>
                      <a:pt x="759" y="664"/>
                    </a:cubicBezTo>
                    <a:cubicBezTo>
                      <a:pt x="729" y="699"/>
                      <a:pt x="692" y="718"/>
                      <a:pt x="646" y="720"/>
                    </a:cubicBezTo>
                    <a:cubicBezTo>
                      <a:pt x="645" y="721"/>
                      <a:pt x="643" y="721"/>
                      <a:pt x="642" y="721"/>
                    </a:cubicBezTo>
                    <a:cubicBezTo>
                      <a:pt x="667" y="705"/>
                      <a:pt x="689" y="685"/>
                      <a:pt x="704" y="659"/>
                    </a:cubicBezTo>
                    <a:close/>
                    <a:moveTo>
                      <a:pt x="727" y="555"/>
                    </a:moveTo>
                    <a:cubicBezTo>
                      <a:pt x="727" y="554"/>
                      <a:pt x="726" y="553"/>
                      <a:pt x="725" y="552"/>
                    </a:cubicBezTo>
                    <a:cubicBezTo>
                      <a:pt x="723" y="550"/>
                      <a:pt x="722" y="548"/>
                      <a:pt x="720" y="546"/>
                    </a:cubicBezTo>
                    <a:cubicBezTo>
                      <a:pt x="720" y="546"/>
                      <a:pt x="720" y="546"/>
                      <a:pt x="720" y="546"/>
                    </a:cubicBezTo>
                    <a:cubicBezTo>
                      <a:pt x="730" y="547"/>
                      <a:pt x="740" y="548"/>
                      <a:pt x="749" y="551"/>
                    </a:cubicBezTo>
                    <a:cubicBezTo>
                      <a:pt x="742" y="553"/>
                      <a:pt x="735" y="554"/>
                      <a:pt x="727" y="555"/>
                    </a:cubicBezTo>
                    <a:close/>
                    <a:moveTo>
                      <a:pt x="681" y="535"/>
                    </a:moveTo>
                    <a:cubicBezTo>
                      <a:pt x="681" y="535"/>
                      <a:pt x="681" y="534"/>
                      <a:pt x="681" y="533"/>
                    </a:cubicBezTo>
                    <a:cubicBezTo>
                      <a:pt x="682" y="534"/>
                      <a:pt x="682" y="534"/>
                      <a:pt x="683" y="535"/>
                    </a:cubicBezTo>
                    <a:cubicBezTo>
                      <a:pt x="683" y="535"/>
                      <a:pt x="682" y="535"/>
                      <a:pt x="681" y="535"/>
                    </a:cubicBezTo>
                    <a:close/>
                    <a:moveTo>
                      <a:pt x="661" y="541"/>
                    </a:moveTo>
                    <a:cubicBezTo>
                      <a:pt x="637" y="548"/>
                      <a:pt x="614" y="558"/>
                      <a:pt x="592" y="569"/>
                    </a:cubicBezTo>
                    <a:cubicBezTo>
                      <a:pt x="568" y="580"/>
                      <a:pt x="544" y="593"/>
                      <a:pt x="524" y="611"/>
                    </a:cubicBezTo>
                    <a:cubicBezTo>
                      <a:pt x="539" y="578"/>
                      <a:pt x="550" y="539"/>
                      <a:pt x="547" y="502"/>
                    </a:cubicBezTo>
                    <a:cubicBezTo>
                      <a:pt x="568" y="497"/>
                      <a:pt x="591" y="496"/>
                      <a:pt x="610" y="499"/>
                    </a:cubicBezTo>
                    <a:cubicBezTo>
                      <a:pt x="628" y="501"/>
                      <a:pt x="645" y="508"/>
                      <a:pt x="661" y="518"/>
                    </a:cubicBezTo>
                    <a:cubicBezTo>
                      <a:pt x="660" y="526"/>
                      <a:pt x="660" y="534"/>
                      <a:pt x="661" y="541"/>
                    </a:cubicBezTo>
                    <a:close/>
                    <a:moveTo>
                      <a:pt x="500" y="625"/>
                    </a:moveTo>
                    <a:cubicBezTo>
                      <a:pt x="492" y="641"/>
                      <a:pt x="484" y="656"/>
                      <a:pt x="474" y="671"/>
                    </a:cubicBezTo>
                    <a:cubicBezTo>
                      <a:pt x="460" y="625"/>
                      <a:pt x="451" y="573"/>
                      <a:pt x="484" y="537"/>
                    </a:cubicBezTo>
                    <a:cubicBezTo>
                      <a:pt x="495" y="524"/>
                      <a:pt x="511" y="515"/>
                      <a:pt x="527" y="508"/>
                    </a:cubicBezTo>
                    <a:cubicBezTo>
                      <a:pt x="530" y="548"/>
                      <a:pt x="515" y="592"/>
                      <a:pt x="500" y="625"/>
                    </a:cubicBezTo>
                    <a:close/>
                    <a:moveTo>
                      <a:pt x="448" y="447"/>
                    </a:moveTo>
                    <a:cubicBezTo>
                      <a:pt x="441" y="451"/>
                      <a:pt x="435" y="454"/>
                      <a:pt x="428" y="457"/>
                    </a:cubicBezTo>
                    <a:cubicBezTo>
                      <a:pt x="410" y="465"/>
                      <a:pt x="391" y="470"/>
                      <a:pt x="371" y="474"/>
                    </a:cubicBezTo>
                    <a:cubicBezTo>
                      <a:pt x="374" y="452"/>
                      <a:pt x="372" y="429"/>
                      <a:pt x="366" y="407"/>
                    </a:cubicBezTo>
                    <a:cubicBezTo>
                      <a:pt x="365" y="403"/>
                      <a:pt x="364" y="399"/>
                      <a:pt x="363" y="395"/>
                    </a:cubicBezTo>
                    <a:cubicBezTo>
                      <a:pt x="378" y="397"/>
                      <a:pt x="392" y="400"/>
                      <a:pt x="407" y="403"/>
                    </a:cubicBezTo>
                    <a:cubicBezTo>
                      <a:pt x="430" y="408"/>
                      <a:pt x="454" y="415"/>
                      <a:pt x="475" y="427"/>
                    </a:cubicBezTo>
                    <a:cubicBezTo>
                      <a:pt x="467" y="434"/>
                      <a:pt x="458" y="441"/>
                      <a:pt x="448" y="447"/>
                    </a:cubicBezTo>
                    <a:close/>
                    <a:moveTo>
                      <a:pt x="334" y="382"/>
                    </a:moveTo>
                    <a:cubicBezTo>
                      <a:pt x="334" y="382"/>
                      <a:pt x="335" y="382"/>
                      <a:pt x="335" y="382"/>
                    </a:cubicBezTo>
                    <a:cubicBezTo>
                      <a:pt x="309" y="381"/>
                      <a:pt x="283" y="381"/>
                      <a:pt x="257" y="385"/>
                    </a:cubicBezTo>
                    <a:cubicBezTo>
                      <a:pt x="281" y="366"/>
                      <a:pt x="314" y="358"/>
                      <a:pt x="334" y="382"/>
                    </a:cubicBezTo>
                    <a:close/>
                    <a:moveTo>
                      <a:pt x="307" y="495"/>
                    </a:moveTo>
                    <a:cubicBezTo>
                      <a:pt x="321" y="495"/>
                      <a:pt x="335" y="495"/>
                      <a:pt x="349" y="493"/>
                    </a:cubicBezTo>
                    <a:cubicBezTo>
                      <a:pt x="345" y="509"/>
                      <a:pt x="339" y="525"/>
                      <a:pt x="330" y="539"/>
                    </a:cubicBezTo>
                    <a:cubicBezTo>
                      <a:pt x="318" y="557"/>
                      <a:pt x="304" y="573"/>
                      <a:pt x="290" y="588"/>
                    </a:cubicBezTo>
                    <a:cubicBezTo>
                      <a:pt x="280" y="595"/>
                      <a:pt x="270" y="601"/>
                      <a:pt x="260" y="607"/>
                    </a:cubicBezTo>
                    <a:cubicBezTo>
                      <a:pt x="259" y="608"/>
                      <a:pt x="258" y="608"/>
                      <a:pt x="257" y="609"/>
                    </a:cubicBezTo>
                    <a:cubicBezTo>
                      <a:pt x="252" y="591"/>
                      <a:pt x="241" y="578"/>
                      <a:pt x="218" y="573"/>
                    </a:cubicBezTo>
                    <a:cubicBezTo>
                      <a:pt x="195" y="568"/>
                      <a:pt x="164" y="569"/>
                      <a:pt x="143" y="580"/>
                    </a:cubicBezTo>
                    <a:cubicBezTo>
                      <a:pt x="140" y="582"/>
                      <a:pt x="138" y="584"/>
                      <a:pt x="136" y="586"/>
                    </a:cubicBezTo>
                    <a:cubicBezTo>
                      <a:pt x="142" y="569"/>
                      <a:pt x="152" y="553"/>
                      <a:pt x="165" y="539"/>
                    </a:cubicBezTo>
                    <a:cubicBezTo>
                      <a:pt x="179" y="523"/>
                      <a:pt x="194" y="508"/>
                      <a:pt x="211" y="495"/>
                    </a:cubicBezTo>
                    <a:cubicBezTo>
                      <a:pt x="218" y="490"/>
                      <a:pt x="225" y="485"/>
                      <a:pt x="232" y="482"/>
                    </a:cubicBezTo>
                    <a:cubicBezTo>
                      <a:pt x="254" y="494"/>
                      <a:pt x="283" y="495"/>
                      <a:pt x="307" y="495"/>
                    </a:cubicBezTo>
                    <a:close/>
                    <a:moveTo>
                      <a:pt x="296" y="783"/>
                    </a:moveTo>
                    <a:cubicBezTo>
                      <a:pt x="276" y="773"/>
                      <a:pt x="263" y="753"/>
                      <a:pt x="257" y="729"/>
                    </a:cubicBezTo>
                    <a:cubicBezTo>
                      <a:pt x="256" y="725"/>
                      <a:pt x="255" y="720"/>
                      <a:pt x="254" y="716"/>
                    </a:cubicBezTo>
                    <a:cubicBezTo>
                      <a:pt x="262" y="715"/>
                      <a:pt x="270" y="715"/>
                      <a:pt x="278" y="714"/>
                    </a:cubicBezTo>
                    <a:cubicBezTo>
                      <a:pt x="285" y="726"/>
                      <a:pt x="289" y="739"/>
                      <a:pt x="292" y="752"/>
                    </a:cubicBezTo>
                    <a:cubicBezTo>
                      <a:pt x="294" y="761"/>
                      <a:pt x="295" y="772"/>
                      <a:pt x="296" y="783"/>
                    </a:cubicBezTo>
                    <a:close/>
                    <a:moveTo>
                      <a:pt x="253" y="708"/>
                    </a:moveTo>
                    <a:cubicBezTo>
                      <a:pt x="253" y="707"/>
                      <a:pt x="253" y="706"/>
                      <a:pt x="253" y="706"/>
                    </a:cubicBezTo>
                    <a:cubicBezTo>
                      <a:pt x="259" y="698"/>
                      <a:pt x="263" y="695"/>
                      <a:pt x="272" y="706"/>
                    </a:cubicBezTo>
                    <a:cubicBezTo>
                      <a:pt x="272" y="706"/>
                      <a:pt x="272" y="706"/>
                      <a:pt x="272" y="706"/>
                    </a:cubicBezTo>
                    <a:cubicBezTo>
                      <a:pt x="266" y="707"/>
                      <a:pt x="260" y="707"/>
                      <a:pt x="253" y="708"/>
                    </a:cubicBezTo>
                    <a:close/>
                    <a:moveTo>
                      <a:pt x="259" y="625"/>
                    </a:moveTo>
                    <a:cubicBezTo>
                      <a:pt x="259" y="625"/>
                      <a:pt x="259" y="625"/>
                      <a:pt x="259" y="624"/>
                    </a:cubicBezTo>
                    <a:cubicBezTo>
                      <a:pt x="259" y="624"/>
                      <a:pt x="259" y="624"/>
                      <a:pt x="260" y="624"/>
                    </a:cubicBezTo>
                    <a:cubicBezTo>
                      <a:pt x="259" y="624"/>
                      <a:pt x="259" y="625"/>
                      <a:pt x="259" y="625"/>
                    </a:cubicBezTo>
                    <a:close/>
                    <a:moveTo>
                      <a:pt x="238" y="616"/>
                    </a:moveTo>
                    <a:cubicBezTo>
                      <a:pt x="228" y="620"/>
                      <a:pt x="217" y="621"/>
                      <a:pt x="206" y="621"/>
                    </a:cubicBezTo>
                    <a:cubicBezTo>
                      <a:pt x="188" y="621"/>
                      <a:pt x="163" y="619"/>
                      <a:pt x="152" y="603"/>
                    </a:cubicBezTo>
                    <a:cubicBezTo>
                      <a:pt x="138" y="581"/>
                      <a:pt x="212" y="588"/>
                      <a:pt x="220" y="591"/>
                    </a:cubicBezTo>
                    <a:cubicBezTo>
                      <a:pt x="232" y="595"/>
                      <a:pt x="237" y="605"/>
                      <a:pt x="238" y="616"/>
                    </a:cubicBezTo>
                    <a:close/>
                    <a:moveTo>
                      <a:pt x="131" y="604"/>
                    </a:moveTo>
                    <a:cubicBezTo>
                      <a:pt x="135" y="614"/>
                      <a:pt x="146" y="625"/>
                      <a:pt x="158" y="629"/>
                    </a:cubicBezTo>
                    <a:cubicBezTo>
                      <a:pt x="183" y="639"/>
                      <a:pt x="212" y="639"/>
                      <a:pt x="239" y="632"/>
                    </a:cubicBezTo>
                    <a:cubicBezTo>
                      <a:pt x="238" y="638"/>
                      <a:pt x="238" y="644"/>
                      <a:pt x="237" y="650"/>
                    </a:cubicBezTo>
                    <a:cubicBezTo>
                      <a:pt x="233" y="671"/>
                      <a:pt x="224" y="690"/>
                      <a:pt x="213" y="708"/>
                    </a:cubicBezTo>
                    <a:cubicBezTo>
                      <a:pt x="178" y="704"/>
                      <a:pt x="149" y="678"/>
                      <a:pt x="136" y="645"/>
                    </a:cubicBezTo>
                    <a:cubicBezTo>
                      <a:pt x="131" y="631"/>
                      <a:pt x="129" y="617"/>
                      <a:pt x="131" y="604"/>
                    </a:cubicBezTo>
                    <a:close/>
                    <a:moveTo>
                      <a:pt x="206" y="767"/>
                    </a:moveTo>
                    <a:cubicBezTo>
                      <a:pt x="218" y="758"/>
                      <a:pt x="227" y="747"/>
                      <a:pt x="235" y="736"/>
                    </a:cubicBezTo>
                    <a:cubicBezTo>
                      <a:pt x="236" y="735"/>
                      <a:pt x="236" y="734"/>
                      <a:pt x="237" y="734"/>
                    </a:cubicBezTo>
                    <a:cubicBezTo>
                      <a:pt x="243" y="761"/>
                      <a:pt x="260" y="785"/>
                      <a:pt x="287" y="795"/>
                    </a:cubicBezTo>
                    <a:cubicBezTo>
                      <a:pt x="290" y="796"/>
                      <a:pt x="293" y="797"/>
                      <a:pt x="296" y="798"/>
                    </a:cubicBezTo>
                    <a:cubicBezTo>
                      <a:pt x="294" y="820"/>
                      <a:pt x="286" y="840"/>
                      <a:pt x="263" y="846"/>
                    </a:cubicBezTo>
                    <a:cubicBezTo>
                      <a:pt x="257" y="848"/>
                      <a:pt x="252" y="849"/>
                      <a:pt x="247" y="849"/>
                    </a:cubicBezTo>
                    <a:cubicBezTo>
                      <a:pt x="237" y="832"/>
                      <a:pt x="226" y="814"/>
                      <a:pt x="211" y="800"/>
                    </a:cubicBezTo>
                    <a:cubicBezTo>
                      <a:pt x="209" y="799"/>
                      <a:pt x="207" y="797"/>
                      <a:pt x="205" y="795"/>
                    </a:cubicBezTo>
                    <a:cubicBezTo>
                      <a:pt x="204" y="786"/>
                      <a:pt x="205" y="776"/>
                      <a:pt x="206" y="767"/>
                    </a:cubicBezTo>
                    <a:close/>
                    <a:moveTo>
                      <a:pt x="220" y="842"/>
                    </a:moveTo>
                    <a:cubicBezTo>
                      <a:pt x="216" y="838"/>
                      <a:pt x="213" y="833"/>
                      <a:pt x="210" y="827"/>
                    </a:cubicBezTo>
                    <a:cubicBezTo>
                      <a:pt x="214" y="832"/>
                      <a:pt x="217" y="837"/>
                      <a:pt x="220" y="842"/>
                    </a:cubicBezTo>
                    <a:close/>
                    <a:moveTo>
                      <a:pt x="258" y="863"/>
                    </a:moveTo>
                    <a:cubicBezTo>
                      <a:pt x="294" y="856"/>
                      <a:pt x="311" y="831"/>
                      <a:pt x="315" y="800"/>
                    </a:cubicBezTo>
                    <a:cubicBezTo>
                      <a:pt x="323" y="801"/>
                      <a:pt x="331" y="800"/>
                      <a:pt x="339" y="798"/>
                    </a:cubicBezTo>
                    <a:cubicBezTo>
                      <a:pt x="335" y="840"/>
                      <a:pt x="320" y="881"/>
                      <a:pt x="294" y="913"/>
                    </a:cubicBezTo>
                    <a:cubicBezTo>
                      <a:pt x="286" y="907"/>
                      <a:pt x="278" y="899"/>
                      <a:pt x="271" y="889"/>
                    </a:cubicBezTo>
                    <a:cubicBezTo>
                      <a:pt x="265" y="881"/>
                      <a:pt x="260" y="872"/>
                      <a:pt x="255" y="863"/>
                    </a:cubicBezTo>
                    <a:cubicBezTo>
                      <a:pt x="256" y="863"/>
                      <a:pt x="257" y="863"/>
                      <a:pt x="258" y="863"/>
                    </a:cubicBezTo>
                    <a:close/>
                    <a:moveTo>
                      <a:pt x="337" y="791"/>
                    </a:moveTo>
                    <a:cubicBezTo>
                      <a:pt x="330" y="792"/>
                      <a:pt x="323" y="791"/>
                      <a:pt x="316" y="790"/>
                    </a:cubicBezTo>
                    <a:cubicBezTo>
                      <a:pt x="318" y="764"/>
                      <a:pt x="311" y="736"/>
                      <a:pt x="301" y="714"/>
                    </a:cubicBezTo>
                    <a:cubicBezTo>
                      <a:pt x="309" y="714"/>
                      <a:pt x="318" y="715"/>
                      <a:pt x="324" y="720"/>
                    </a:cubicBezTo>
                    <a:cubicBezTo>
                      <a:pt x="335" y="728"/>
                      <a:pt x="337" y="746"/>
                      <a:pt x="339" y="758"/>
                    </a:cubicBezTo>
                    <a:cubicBezTo>
                      <a:pt x="340" y="769"/>
                      <a:pt x="340" y="780"/>
                      <a:pt x="339" y="791"/>
                    </a:cubicBezTo>
                    <a:cubicBezTo>
                      <a:pt x="339" y="791"/>
                      <a:pt x="338" y="791"/>
                      <a:pt x="337" y="791"/>
                    </a:cubicBezTo>
                    <a:close/>
                    <a:moveTo>
                      <a:pt x="358" y="749"/>
                    </a:moveTo>
                    <a:cubicBezTo>
                      <a:pt x="356" y="723"/>
                      <a:pt x="345" y="708"/>
                      <a:pt x="319" y="706"/>
                    </a:cubicBezTo>
                    <a:cubicBezTo>
                      <a:pt x="312" y="705"/>
                      <a:pt x="304" y="705"/>
                      <a:pt x="296" y="705"/>
                    </a:cubicBezTo>
                    <a:cubicBezTo>
                      <a:pt x="289" y="693"/>
                      <a:pt x="277" y="680"/>
                      <a:pt x="263" y="681"/>
                    </a:cubicBezTo>
                    <a:cubicBezTo>
                      <a:pt x="260" y="681"/>
                      <a:pt x="257" y="682"/>
                      <a:pt x="254" y="683"/>
                    </a:cubicBezTo>
                    <a:cubicBezTo>
                      <a:pt x="257" y="663"/>
                      <a:pt x="264" y="644"/>
                      <a:pt x="275" y="627"/>
                    </a:cubicBezTo>
                    <a:cubicBezTo>
                      <a:pt x="279" y="621"/>
                      <a:pt x="284" y="614"/>
                      <a:pt x="288" y="608"/>
                    </a:cubicBezTo>
                    <a:cubicBezTo>
                      <a:pt x="312" y="593"/>
                      <a:pt x="334" y="576"/>
                      <a:pt x="362" y="568"/>
                    </a:cubicBezTo>
                    <a:cubicBezTo>
                      <a:pt x="373" y="565"/>
                      <a:pt x="389" y="559"/>
                      <a:pt x="400" y="565"/>
                    </a:cubicBezTo>
                    <a:cubicBezTo>
                      <a:pt x="409" y="570"/>
                      <a:pt x="416" y="580"/>
                      <a:pt x="421" y="589"/>
                    </a:cubicBezTo>
                    <a:cubicBezTo>
                      <a:pt x="434" y="612"/>
                      <a:pt x="430" y="642"/>
                      <a:pt x="422" y="665"/>
                    </a:cubicBezTo>
                    <a:cubicBezTo>
                      <a:pt x="414" y="692"/>
                      <a:pt x="406" y="722"/>
                      <a:pt x="423" y="740"/>
                    </a:cubicBezTo>
                    <a:cubicBezTo>
                      <a:pt x="405" y="760"/>
                      <a:pt x="384" y="777"/>
                      <a:pt x="359" y="786"/>
                    </a:cubicBezTo>
                    <a:cubicBezTo>
                      <a:pt x="360" y="773"/>
                      <a:pt x="359" y="761"/>
                      <a:pt x="358" y="749"/>
                    </a:cubicBezTo>
                    <a:close/>
                    <a:moveTo>
                      <a:pt x="445" y="657"/>
                    </a:moveTo>
                    <a:cubicBezTo>
                      <a:pt x="446" y="654"/>
                      <a:pt x="447" y="650"/>
                      <a:pt x="447" y="647"/>
                    </a:cubicBezTo>
                    <a:cubicBezTo>
                      <a:pt x="451" y="663"/>
                      <a:pt x="455" y="678"/>
                      <a:pt x="460" y="694"/>
                    </a:cubicBezTo>
                    <a:cubicBezTo>
                      <a:pt x="457" y="697"/>
                      <a:pt x="454" y="701"/>
                      <a:pt x="452" y="705"/>
                    </a:cubicBezTo>
                    <a:cubicBezTo>
                      <a:pt x="447" y="712"/>
                      <a:pt x="441" y="719"/>
                      <a:pt x="436" y="725"/>
                    </a:cubicBezTo>
                    <a:cubicBezTo>
                      <a:pt x="423" y="707"/>
                      <a:pt x="440" y="675"/>
                      <a:pt x="445" y="657"/>
                    </a:cubicBezTo>
                    <a:close/>
                    <a:moveTo>
                      <a:pt x="465" y="712"/>
                    </a:moveTo>
                    <a:cubicBezTo>
                      <a:pt x="467" y="717"/>
                      <a:pt x="469" y="723"/>
                      <a:pt x="471" y="728"/>
                    </a:cubicBezTo>
                    <a:cubicBezTo>
                      <a:pt x="472" y="733"/>
                      <a:pt x="474" y="737"/>
                      <a:pt x="475" y="742"/>
                    </a:cubicBezTo>
                    <a:cubicBezTo>
                      <a:pt x="465" y="741"/>
                      <a:pt x="455" y="739"/>
                      <a:pt x="446" y="734"/>
                    </a:cubicBezTo>
                    <a:cubicBezTo>
                      <a:pt x="453" y="727"/>
                      <a:pt x="459" y="719"/>
                      <a:pt x="465" y="712"/>
                    </a:cubicBezTo>
                    <a:close/>
                    <a:moveTo>
                      <a:pt x="798" y="748"/>
                    </a:moveTo>
                    <a:cubicBezTo>
                      <a:pt x="797" y="740"/>
                      <a:pt x="794" y="732"/>
                      <a:pt x="789" y="724"/>
                    </a:cubicBezTo>
                    <a:cubicBezTo>
                      <a:pt x="779" y="704"/>
                      <a:pt x="760" y="695"/>
                      <a:pt x="741" y="703"/>
                    </a:cubicBezTo>
                    <a:cubicBezTo>
                      <a:pt x="743" y="701"/>
                      <a:pt x="746" y="699"/>
                      <a:pt x="748" y="697"/>
                    </a:cubicBezTo>
                    <a:cubicBezTo>
                      <a:pt x="757" y="690"/>
                      <a:pt x="765" y="683"/>
                      <a:pt x="772" y="674"/>
                    </a:cubicBezTo>
                    <a:cubicBezTo>
                      <a:pt x="781" y="693"/>
                      <a:pt x="790" y="712"/>
                      <a:pt x="804" y="727"/>
                    </a:cubicBezTo>
                    <a:cubicBezTo>
                      <a:pt x="802" y="734"/>
                      <a:pt x="800" y="741"/>
                      <a:pt x="798" y="748"/>
                    </a:cubicBezTo>
                    <a:close/>
                    <a:moveTo>
                      <a:pt x="957" y="532"/>
                    </a:moveTo>
                    <a:cubicBezTo>
                      <a:pt x="942" y="551"/>
                      <a:pt x="922" y="563"/>
                      <a:pt x="901" y="569"/>
                    </a:cubicBezTo>
                    <a:cubicBezTo>
                      <a:pt x="885" y="560"/>
                      <a:pt x="866" y="558"/>
                      <a:pt x="847" y="568"/>
                    </a:cubicBezTo>
                    <a:cubicBezTo>
                      <a:pt x="843" y="568"/>
                      <a:pt x="839" y="567"/>
                      <a:pt x="836" y="565"/>
                    </a:cubicBezTo>
                    <a:cubicBezTo>
                      <a:pt x="823" y="561"/>
                      <a:pt x="811" y="556"/>
                      <a:pt x="798" y="551"/>
                    </a:cubicBezTo>
                    <a:cubicBezTo>
                      <a:pt x="834" y="526"/>
                      <a:pt x="877" y="484"/>
                      <a:pt x="924" y="498"/>
                    </a:cubicBezTo>
                    <a:cubicBezTo>
                      <a:pt x="939" y="502"/>
                      <a:pt x="951" y="513"/>
                      <a:pt x="961" y="527"/>
                    </a:cubicBezTo>
                    <a:cubicBezTo>
                      <a:pt x="960" y="528"/>
                      <a:pt x="958" y="530"/>
                      <a:pt x="957" y="532"/>
                    </a:cubicBezTo>
                    <a:close/>
                    <a:moveTo>
                      <a:pt x="761" y="464"/>
                    </a:moveTo>
                    <a:cubicBezTo>
                      <a:pt x="786" y="458"/>
                      <a:pt x="818" y="467"/>
                      <a:pt x="834" y="487"/>
                    </a:cubicBezTo>
                    <a:cubicBezTo>
                      <a:pt x="834" y="487"/>
                      <a:pt x="834" y="487"/>
                      <a:pt x="834" y="487"/>
                    </a:cubicBezTo>
                    <a:cubicBezTo>
                      <a:pt x="818" y="510"/>
                      <a:pt x="796" y="528"/>
                      <a:pt x="772" y="541"/>
                    </a:cubicBezTo>
                    <a:cubicBezTo>
                      <a:pt x="756" y="535"/>
                      <a:pt x="739" y="531"/>
                      <a:pt x="721" y="531"/>
                    </a:cubicBezTo>
                    <a:cubicBezTo>
                      <a:pt x="720" y="531"/>
                      <a:pt x="720" y="531"/>
                      <a:pt x="720" y="531"/>
                    </a:cubicBezTo>
                    <a:cubicBezTo>
                      <a:pt x="720" y="528"/>
                      <a:pt x="720" y="525"/>
                      <a:pt x="720" y="523"/>
                    </a:cubicBezTo>
                    <a:cubicBezTo>
                      <a:pt x="721" y="495"/>
                      <a:pt x="733" y="471"/>
                      <a:pt x="761" y="464"/>
                    </a:cubicBezTo>
                    <a:close/>
                    <a:moveTo>
                      <a:pt x="610" y="375"/>
                    </a:moveTo>
                    <a:cubicBezTo>
                      <a:pt x="641" y="372"/>
                      <a:pt x="679" y="392"/>
                      <a:pt x="681" y="426"/>
                    </a:cubicBezTo>
                    <a:cubicBezTo>
                      <a:pt x="682" y="451"/>
                      <a:pt x="671" y="476"/>
                      <a:pt x="665" y="499"/>
                    </a:cubicBezTo>
                    <a:cubicBezTo>
                      <a:pt x="664" y="500"/>
                      <a:pt x="664" y="501"/>
                      <a:pt x="664" y="503"/>
                    </a:cubicBezTo>
                    <a:cubicBezTo>
                      <a:pt x="658" y="500"/>
                      <a:pt x="652" y="497"/>
                      <a:pt x="646" y="495"/>
                    </a:cubicBezTo>
                    <a:cubicBezTo>
                      <a:pt x="614" y="485"/>
                      <a:pt x="579" y="488"/>
                      <a:pt x="546" y="497"/>
                    </a:cubicBezTo>
                    <a:cubicBezTo>
                      <a:pt x="544" y="480"/>
                      <a:pt x="538" y="463"/>
                      <a:pt x="527" y="448"/>
                    </a:cubicBezTo>
                    <a:cubicBezTo>
                      <a:pt x="522" y="441"/>
                      <a:pt x="515" y="434"/>
                      <a:pt x="508" y="428"/>
                    </a:cubicBezTo>
                    <a:cubicBezTo>
                      <a:pt x="510" y="427"/>
                      <a:pt x="513" y="425"/>
                      <a:pt x="515" y="423"/>
                    </a:cubicBezTo>
                    <a:cubicBezTo>
                      <a:pt x="545" y="401"/>
                      <a:pt x="571" y="379"/>
                      <a:pt x="610" y="375"/>
                    </a:cubicBezTo>
                    <a:close/>
                    <a:moveTo>
                      <a:pt x="369" y="104"/>
                    </a:moveTo>
                    <a:cubicBezTo>
                      <a:pt x="360" y="79"/>
                      <a:pt x="359" y="47"/>
                      <a:pt x="381" y="27"/>
                    </a:cubicBezTo>
                    <a:cubicBezTo>
                      <a:pt x="403" y="7"/>
                      <a:pt x="441" y="19"/>
                      <a:pt x="461" y="35"/>
                    </a:cubicBezTo>
                    <a:cubicBezTo>
                      <a:pt x="481" y="50"/>
                      <a:pt x="492" y="73"/>
                      <a:pt x="499" y="96"/>
                    </a:cubicBezTo>
                    <a:cubicBezTo>
                      <a:pt x="511" y="136"/>
                      <a:pt x="508" y="186"/>
                      <a:pt x="481" y="220"/>
                    </a:cubicBezTo>
                    <a:cubicBezTo>
                      <a:pt x="466" y="205"/>
                      <a:pt x="450" y="192"/>
                      <a:pt x="434" y="179"/>
                    </a:cubicBezTo>
                    <a:cubicBezTo>
                      <a:pt x="406" y="158"/>
                      <a:pt x="382" y="138"/>
                      <a:pt x="369" y="104"/>
                    </a:cubicBezTo>
                    <a:close/>
                    <a:moveTo>
                      <a:pt x="321" y="233"/>
                    </a:moveTo>
                    <a:cubicBezTo>
                      <a:pt x="360" y="240"/>
                      <a:pt x="396" y="258"/>
                      <a:pt x="437" y="253"/>
                    </a:cubicBezTo>
                    <a:cubicBezTo>
                      <a:pt x="452" y="251"/>
                      <a:pt x="465" y="246"/>
                      <a:pt x="476" y="239"/>
                    </a:cubicBezTo>
                    <a:cubicBezTo>
                      <a:pt x="485" y="248"/>
                      <a:pt x="492" y="257"/>
                      <a:pt x="498" y="268"/>
                    </a:cubicBezTo>
                    <a:cubicBezTo>
                      <a:pt x="517" y="299"/>
                      <a:pt x="522" y="340"/>
                      <a:pt x="510" y="374"/>
                    </a:cubicBezTo>
                    <a:cubicBezTo>
                      <a:pt x="505" y="389"/>
                      <a:pt x="497" y="403"/>
                      <a:pt x="486" y="415"/>
                    </a:cubicBezTo>
                    <a:cubicBezTo>
                      <a:pt x="448" y="395"/>
                      <a:pt x="399" y="389"/>
                      <a:pt x="360" y="384"/>
                    </a:cubicBezTo>
                    <a:cubicBezTo>
                      <a:pt x="360" y="384"/>
                      <a:pt x="360" y="384"/>
                      <a:pt x="360" y="384"/>
                    </a:cubicBezTo>
                    <a:cubicBezTo>
                      <a:pt x="343" y="328"/>
                      <a:pt x="307" y="266"/>
                      <a:pt x="251" y="247"/>
                    </a:cubicBezTo>
                    <a:cubicBezTo>
                      <a:pt x="266" y="226"/>
                      <a:pt x="298" y="229"/>
                      <a:pt x="321" y="233"/>
                    </a:cubicBezTo>
                    <a:close/>
                    <a:moveTo>
                      <a:pt x="66" y="405"/>
                    </a:moveTo>
                    <a:cubicBezTo>
                      <a:pt x="42" y="380"/>
                      <a:pt x="39" y="343"/>
                      <a:pt x="55" y="313"/>
                    </a:cubicBezTo>
                    <a:cubicBezTo>
                      <a:pt x="76" y="274"/>
                      <a:pt x="129" y="259"/>
                      <a:pt x="170" y="252"/>
                    </a:cubicBezTo>
                    <a:cubicBezTo>
                      <a:pt x="191" y="248"/>
                      <a:pt x="211" y="249"/>
                      <a:pt x="229" y="254"/>
                    </a:cubicBezTo>
                    <a:cubicBezTo>
                      <a:pt x="221" y="270"/>
                      <a:pt x="221" y="290"/>
                      <a:pt x="220" y="308"/>
                    </a:cubicBezTo>
                    <a:cubicBezTo>
                      <a:pt x="219" y="344"/>
                      <a:pt x="209" y="379"/>
                      <a:pt x="185" y="407"/>
                    </a:cubicBezTo>
                    <a:cubicBezTo>
                      <a:pt x="179" y="410"/>
                      <a:pt x="173" y="413"/>
                      <a:pt x="168" y="417"/>
                    </a:cubicBezTo>
                    <a:cubicBezTo>
                      <a:pt x="161" y="421"/>
                      <a:pt x="155" y="425"/>
                      <a:pt x="149" y="430"/>
                    </a:cubicBezTo>
                    <a:cubicBezTo>
                      <a:pt x="121" y="439"/>
                      <a:pt x="88" y="428"/>
                      <a:pt x="66" y="405"/>
                    </a:cubicBezTo>
                    <a:close/>
                    <a:moveTo>
                      <a:pt x="86" y="737"/>
                    </a:moveTo>
                    <a:cubicBezTo>
                      <a:pt x="86" y="737"/>
                      <a:pt x="86" y="737"/>
                      <a:pt x="86" y="736"/>
                    </a:cubicBezTo>
                    <a:cubicBezTo>
                      <a:pt x="86" y="666"/>
                      <a:pt x="88" y="594"/>
                      <a:pt x="109" y="527"/>
                    </a:cubicBezTo>
                    <a:cubicBezTo>
                      <a:pt x="120" y="493"/>
                      <a:pt x="136" y="461"/>
                      <a:pt x="160" y="436"/>
                    </a:cubicBezTo>
                    <a:cubicBezTo>
                      <a:pt x="161" y="435"/>
                      <a:pt x="163" y="434"/>
                      <a:pt x="164" y="432"/>
                    </a:cubicBezTo>
                    <a:cubicBezTo>
                      <a:pt x="177" y="427"/>
                      <a:pt x="188" y="419"/>
                      <a:pt x="198" y="409"/>
                    </a:cubicBezTo>
                    <a:cubicBezTo>
                      <a:pt x="205" y="406"/>
                      <a:pt x="213" y="403"/>
                      <a:pt x="220" y="401"/>
                    </a:cubicBezTo>
                    <a:cubicBezTo>
                      <a:pt x="217" y="404"/>
                      <a:pt x="215" y="408"/>
                      <a:pt x="213" y="411"/>
                    </a:cubicBezTo>
                    <a:cubicBezTo>
                      <a:pt x="201" y="434"/>
                      <a:pt x="203" y="461"/>
                      <a:pt x="225" y="477"/>
                    </a:cubicBezTo>
                    <a:cubicBezTo>
                      <a:pt x="225" y="477"/>
                      <a:pt x="225" y="477"/>
                      <a:pt x="225" y="477"/>
                    </a:cubicBezTo>
                    <a:cubicBezTo>
                      <a:pt x="223" y="478"/>
                      <a:pt x="220" y="479"/>
                      <a:pt x="218" y="480"/>
                    </a:cubicBezTo>
                    <a:cubicBezTo>
                      <a:pt x="184" y="497"/>
                      <a:pt x="155" y="528"/>
                      <a:pt x="132" y="558"/>
                    </a:cubicBezTo>
                    <a:cubicBezTo>
                      <a:pt x="89" y="614"/>
                      <a:pt x="119" y="704"/>
                      <a:pt x="191" y="715"/>
                    </a:cubicBezTo>
                    <a:cubicBezTo>
                      <a:pt x="197" y="716"/>
                      <a:pt x="202" y="717"/>
                      <a:pt x="208" y="717"/>
                    </a:cubicBezTo>
                    <a:cubicBezTo>
                      <a:pt x="200" y="731"/>
                      <a:pt x="192" y="746"/>
                      <a:pt x="187" y="762"/>
                    </a:cubicBezTo>
                    <a:cubicBezTo>
                      <a:pt x="177" y="769"/>
                      <a:pt x="165" y="774"/>
                      <a:pt x="152" y="775"/>
                    </a:cubicBezTo>
                    <a:cubicBezTo>
                      <a:pt x="127" y="777"/>
                      <a:pt x="95" y="762"/>
                      <a:pt x="86" y="737"/>
                    </a:cubicBezTo>
                    <a:close/>
                    <a:moveTo>
                      <a:pt x="258" y="946"/>
                    </a:moveTo>
                    <a:cubicBezTo>
                      <a:pt x="190" y="989"/>
                      <a:pt x="67" y="954"/>
                      <a:pt x="92" y="859"/>
                    </a:cubicBezTo>
                    <a:cubicBezTo>
                      <a:pt x="97" y="839"/>
                      <a:pt x="107" y="821"/>
                      <a:pt x="121" y="807"/>
                    </a:cubicBezTo>
                    <a:cubicBezTo>
                      <a:pt x="138" y="789"/>
                      <a:pt x="160" y="787"/>
                      <a:pt x="181" y="799"/>
                    </a:cubicBezTo>
                    <a:cubicBezTo>
                      <a:pt x="182" y="800"/>
                      <a:pt x="184" y="801"/>
                      <a:pt x="185" y="802"/>
                    </a:cubicBezTo>
                    <a:cubicBezTo>
                      <a:pt x="186" y="807"/>
                      <a:pt x="186" y="813"/>
                      <a:pt x="187" y="819"/>
                    </a:cubicBezTo>
                    <a:cubicBezTo>
                      <a:pt x="189" y="834"/>
                      <a:pt x="195" y="848"/>
                      <a:pt x="208" y="858"/>
                    </a:cubicBezTo>
                    <a:cubicBezTo>
                      <a:pt x="215" y="863"/>
                      <a:pt x="224" y="864"/>
                      <a:pt x="233" y="865"/>
                    </a:cubicBezTo>
                    <a:cubicBezTo>
                      <a:pt x="238" y="874"/>
                      <a:pt x="243" y="883"/>
                      <a:pt x="249" y="891"/>
                    </a:cubicBezTo>
                    <a:cubicBezTo>
                      <a:pt x="258" y="906"/>
                      <a:pt x="270" y="917"/>
                      <a:pt x="284" y="925"/>
                    </a:cubicBezTo>
                    <a:cubicBezTo>
                      <a:pt x="276" y="933"/>
                      <a:pt x="267" y="940"/>
                      <a:pt x="258" y="946"/>
                    </a:cubicBezTo>
                    <a:close/>
                    <a:moveTo>
                      <a:pt x="306" y="921"/>
                    </a:moveTo>
                    <a:cubicBezTo>
                      <a:pt x="337" y="888"/>
                      <a:pt x="355" y="840"/>
                      <a:pt x="359" y="794"/>
                    </a:cubicBezTo>
                    <a:cubicBezTo>
                      <a:pt x="370" y="790"/>
                      <a:pt x="380" y="785"/>
                      <a:pt x="389" y="780"/>
                    </a:cubicBezTo>
                    <a:cubicBezTo>
                      <a:pt x="405" y="771"/>
                      <a:pt x="420" y="760"/>
                      <a:pt x="433" y="747"/>
                    </a:cubicBezTo>
                    <a:cubicBezTo>
                      <a:pt x="436" y="749"/>
                      <a:pt x="440" y="751"/>
                      <a:pt x="444" y="752"/>
                    </a:cubicBezTo>
                    <a:cubicBezTo>
                      <a:pt x="456" y="756"/>
                      <a:pt x="468" y="758"/>
                      <a:pt x="480" y="759"/>
                    </a:cubicBezTo>
                    <a:cubicBezTo>
                      <a:pt x="486" y="776"/>
                      <a:pt x="491" y="794"/>
                      <a:pt x="493" y="812"/>
                    </a:cubicBezTo>
                    <a:cubicBezTo>
                      <a:pt x="473" y="809"/>
                      <a:pt x="453" y="811"/>
                      <a:pt x="432" y="820"/>
                    </a:cubicBezTo>
                    <a:cubicBezTo>
                      <a:pt x="403" y="834"/>
                      <a:pt x="380" y="863"/>
                      <a:pt x="367" y="891"/>
                    </a:cubicBezTo>
                    <a:cubicBezTo>
                      <a:pt x="360" y="905"/>
                      <a:pt x="356" y="920"/>
                      <a:pt x="357" y="935"/>
                    </a:cubicBezTo>
                    <a:cubicBezTo>
                      <a:pt x="338" y="934"/>
                      <a:pt x="321" y="930"/>
                      <a:pt x="306" y="921"/>
                    </a:cubicBezTo>
                    <a:close/>
                    <a:moveTo>
                      <a:pt x="489" y="863"/>
                    </a:moveTo>
                    <a:cubicBezTo>
                      <a:pt x="474" y="910"/>
                      <a:pt x="422" y="931"/>
                      <a:pt x="377" y="935"/>
                    </a:cubicBezTo>
                    <a:cubicBezTo>
                      <a:pt x="374" y="907"/>
                      <a:pt x="393" y="877"/>
                      <a:pt x="410" y="858"/>
                    </a:cubicBezTo>
                    <a:cubicBezTo>
                      <a:pt x="423" y="843"/>
                      <a:pt x="439" y="831"/>
                      <a:pt x="458" y="826"/>
                    </a:cubicBezTo>
                    <a:cubicBezTo>
                      <a:pt x="470" y="823"/>
                      <a:pt x="482" y="824"/>
                      <a:pt x="494" y="828"/>
                    </a:cubicBezTo>
                    <a:cubicBezTo>
                      <a:pt x="494" y="840"/>
                      <a:pt x="493" y="851"/>
                      <a:pt x="489" y="863"/>
                    </a:cubicBezTo>
                    <a:close/>
                    <a:moveTo>
                      <a:pt x="589" y="913"/>
                    </a:moveTo>
                    <a:cubicBezTo>
                      <a:pt x="569" y="921"/>
                      <a:pt x="548" y="929"/>
                      <a:pt x="530" y="941"/>
                    </a:cubicBezTo>
                    <a:cubicBezTo>
                      <a:pt x="514" y="951"/>
                      <a:pt x="500" y="963"/>
                      <a:pt x="485" y="974"/>
                    </a:cubicBezTo>
                    <a:cubicBezTo>
                      <a:pt x="470" y="984"/>
                      <a:pt x="454" y="991"/>
                      <a:pt x="436" y="989"/>
                    </a:cubicBezTo>
                    <a:cubicBezTo>
                      <a:pt x="414" y="986"/>
                      <a:pt x="391" y="972"/>
                      <a:pt x="382" y="952"/>
                    </a:cubicBezTo>
                    <a:cubicBezTo>
                      <a:pt x="380" y="949"/>
                      <a:pt x="379" y="946"/>
                      <a:pt x="378" y="943"/>
                    </a:cubicBezTo>
                    <a:cubicBezTo>
                      <a:pt x="398" y="940"/>
                      <a:pt x="418" y="935"/>
                      <a:pt x="436" y="928"/>
                    </a:cubicBezTo>
                    <a:cubicBezTo>
                      <a:pt x="472" y="914"/>
                      <a:pt x="502" y="887"/>
                      <a:pt x="512" y="849"/>
                    </a:cubicBezTo>
                    <a:cubicBezTo>
                      <a:pt x="513" y="844"/>
                      <a:pt x="514" y="839"/>
                      <a:pt x="514" y="835"/>
                    </a:cubicBezTo>
                    <a:cubicBezTo>
                      <a:pt x="518" y="836"/>
                      <a:pt x="521" y="838"/>
                      <a:pt x="524" y="839"/>
                    </a:cubicBezTo>
                    <a:cubicBezTo>
                      <a:pt x="562" y="856"/>
                      <a:pt x="597" y="873"/>
                      <a:pt x="638" y="878"/>
                    </a:cubicBezTo>
                    <a:cubicBezTo>
                      <a:pt x="654" y="880"/>
                      <a:pt x="669" y="880"/>
                      <a:pt x="685" y="879"/>
                    </a:cubicBezTo>
                    <a:cubicBezTo>
                      <a:pt x="654" y="892"/>
                      <a:pt x="621" y="901"/>
                      <a:pt x="589" y="913"/>
                    </a:cubicBezTo>
                    <a:close/>
                    <a:moveTo>
                      <a:pt x="896" y="753"/>
                    </a:moveTo>
                    <a:cubicBezTo>
                      <a:pt x="865" y="791"/>
                      <a:pt x="820" y="830"/>
                      <a:pt x="772" y="844"/>
                    </a:cubicBezTo>
                    <a:cubicBezTo>
                      <a:pt x="791" y="825"/>
                      <a:pt x="803" y="800"/>
                      <a:pt x="811" y="774"/>
                    </a:cubicBezTo>
                    <a:cubicBezTo>
                      <a:pt x="815" y="762"/>
                      <a:pt x="818" y="751"/>
                      <a:pt x="821" y="740"/>
                    </a:cubicBezTo>
                    <a:cubicBezTo>
                      <a:pt x="845" y="753"/>
                      <a:pt x="876" y="752"/>
                      <a:pt x="904" y="742"/>
                    </a:cubicBezTo>
                    <a:cubicBezTo>
                      <a:pt x="901" y="746"/>
                      <a:pt x="899" y="749"/>
                      <a:pt x="896" y="753"/>
                    </a:cubicBezTo>
                    <a:close/>
                    <a:moveTo>
                      <a:pt x="964" y="693"/>
                    </a:moveTo>
                    <a:cubicBezTo>
                      <a:pt x="958" y="701"/>
                      <a:pt x="950" y="708"/>
                      <a:pt x="942" y="715"/>
                    </a:cubicBezTo>
                    <a:cubicBezTo>
                      <a:pt x="950" y="695"/>
                      <a:pt x="955" y="674"/>
                      <a:pt x="952" y="652"/>
                    </a:cubicBezTo>
                    <a:cubicBezTo>
                      <a:pt x="951" y="649"/>
                      <a:pt x="951" y="646"/>
                      <a:pt x="950" y="643"/>
                    </a:cubicBezTo>
                    <a:cubicBezTo>
                      <a:pt x="955" y="645"/>
                      <a:pt x="959" y="647"/>
                      <a:pt x="964" y="650"/>
                    </a:cubicBezTo>
                    <a:cubicBezTo>
                      <a:pt x="970" y="653"/>
                      <a:pt x="976" y="656"/>
                      <a:pt x="983" y="660"/>
                    </a:cubicBezTo>
                    <a:cubicBezTo>
                      <a:pt x="979" y="671"/>
                      <a:pt x="972" y="682"/>
                      <a:pt x="964" y="693"/>
                    </a:cubicBezTo>
                    <a:close/>
                    <a:moveTo>
                      <a:pt x="1004" y="652"/>
                    </a:moveTo>
                    <a:cubicBezTo>
                      <a:pt x="1017" y="610"/>
                      <a:pt x="1008" y="561"/>
                      <a:pt x="983" y="525"/>
                    </a:cubicBezTo>
                    <a:cubicBezTo>
                      <a:pt x="983" y="525"/>
                      <a:pt x="983" y="524"/>
                      <a:pt x="984" y="524"/>
                    </a:cubicBezTo>
                    <a:cubicBezTo>
                      <a:pt x="991" y="538"/>
                      <a:pt x="1012" y="545"/>
                      <a:pt x="1026" y="547"/>
                    </a:cubicBezTo>
                    <a:cubicBezTo>
                      <a:pt x="1060" y="551"/>
                      <a:pt x="1091" y="530"/>
                      <a:pt x="1116" y="511"/>
                    </a:cubicBezTo>
                    <a:cubicBezTo>
                      <a:pt x="1130" y="500"/>
                      <a:pt x="1143" y="488"/>
                      <a:pt x="1158" y="478"/>
                    </a:cubicBezTo>
                    <a:cubicBezTo>
                      <a:pt x="1167" y="472"/>
                      <a:pt x="1177" y="468"/>
                      <a:pt x="1187" y="465"/>
                    </a:cubicBezTo>
                    <a:cubicBezTo>
                      <a:pt x="1193" y="492"/>
                      <a:pt x="1193" y="522"/>
                      <a:pt x="1192" y="543"/>
                    </a:cubicBezTo>
                    <a:cubicBezTo>
                      <a:pt x="1189" y="571"/>
                      <a:pt x="1182" y="607"/>
                      <a:pt x="1167" y="635"/>
                    </a:cubicBezTo>
                    <a:cubicBezTo>
                      <a:pt x="1159" y="619"/>
                      <a:pt x="1147" y="605"/>
                      <a:pt x="1127" y="604"/>
                    </a:cubicBezTo>
                    <a:cubicBezTo>
                      <a:pt x="1098" y="604"/>
                      <a:pt x="1072" y="640"/>
                      <a:pt x="1061" y="663"/>
                    </a:cubicBezTo>
                    <a:cubicBezTo>
                      <a:pt x="1059" y="668"/>
                      <a:pt x="1057" y="673"/>
                      <a:pt x="1056" y="678"/>
                    </a:cubicBezTo>
                    <a:cubicBezTo>
                      <a:pt x="1038" y="672"/>
                      <a:pt x="1021" y="662"/>
                      <a:pt x="1004" y="652"/>
                    </a:cubicBezTo>
                    <a:close/>
                    <a:moveTo>
                      <a:pt x="1153" y="655"/>
                    </a:moveTo>
                    <a:cubicBezTo>
                      <a:pt x="1139" y="672"/>
                      <a:pt x="1120" y="684"/>
                      <a:pt x="1095" y="685"/>
                    </a:cubicBezTo>
                    <a:cubicBezTo>
                      <a:pt x="1089" y="685"/>
                      <a:pt x="1082" y="684"/>
                      <a:pt x="1076" y="683"/>
                    </a:cubicBezTo>
                    <a:cubicBezTo>
                      <a:pt x="1081" y="662"/>
                      <a:pt x="1092" y="642"/>
                      <a:pt x="1110" y="627"/>
                    </a:cubicBezTo>
                    <a:cubicBezTo>
                      <a:pt x="1119" y="620"/>
                      <a:pt x="1127" y="616"/>
                      <a:pt x="1137" y="626"/>
                    </a:cubicBezTo>
                    <a:cubicBezTo>
                      <a:pt x="1144" y="634"/>
                      <a:pt x="1149" y="645"/>
                      <a:pt x="1153" y="655"/>
                    </a:cubicBezTo>
                    <a:close/>
                    <a:moveTo>
                      <a:pt x="1143" y="792"/>
                    </a:moveTo>
                    <a:cubicBezTo>
                      <a:pt x="1095" y="783"/>
                      <a:pt x="1071" y="740"/>
                      <a:pt x="1074" y="698"/>
                    </a:cubicBezTo>
                    <a:cubicBezTo>
                      <a:pt x="1107" y="704"/>
                      <a:pt x="1136" y="693"/>
                      <a:pt x="1160" y="672"/>
                    </a:cubicBezTo>
                    <a:cubicBezTo>
                      <a:pt x="1167" y="691"/>
                      <a:pt x="1174" y="711"/>
                      <a:pt x="1186" y="729"/>
                    </a:cubicBezTo>
                    <a:cubicBezTo>
                      <a:pt x="1202" y="752"/>
                      <a:pt x="1233" y="766"/>
                      <a:pt x="1259" y="773"/>
                    </a:cubicBezTo>
                    <a:cubicBezTo>
                      <a:pt x="1260" y="773"/>
                      <a:pt x="1261" y="773"/>
                      <a:pt x="1261" y="773"/>
                    </a:cubicBezTo>
                    <a:cubicBezTo>
                      <a:pt x="1224" y="791"/>
                      <a:pt x="1182" y="800"/>
                      <a:pt x="1143" y="792"/>
                    </a:cubicBezTo>
                    <a:close/>
                    <a:moveTo>
                      <a:pt x="1311" y="761"/>
                    </a:moveTo>
                    <a:cubicBezTo>
                      <a:pt x="1322" y="754"/>
                      <a:pt x="1333" y="744"/>
                      <a:pt x="1343" y="734"/>
                    </a:cubicBezTo>
                    <a:cubicBezTo>
                      <a:pt x="1342" y="741"/>
                      <a:pt x="1343" y="747"/>
                      <a:pt x="1344" y="754"/>
                    </a:cubicBezTo>
                    <a:cubicBezTo>
                      <a:pt x="1334" y="757"/>
                      <a:pt x="1323" y="760"/>
                      <a:pt x="1311" y="761"/>
                    </a:cubicBezTo>
                    <a:close/>
                    <a:moveTo>
                      <a:pt x="1555" y="853"/>
                    </a:moveTo>
                    <a:cubicBezTo>
                      <a:pt x="1529" y="880"/>
                      <a:pt x="1474" y="874"/>
                      <a:pt x="1444" y="858"/>
                    </a:cubicBezTo>
                    <a:cubicBezTo>
                      <a:pt x="1408" y="838"/>
                      <a:pt x="1382" y="800"/>
                      <a:pt x="1368" y="762"/>
                    </a:cubicBezTo>
                    <a:cubicBezTo>
                      <a:pt x="1368" y="761"/>
                      <a:pt x="1368" y="761"/>
                      <a:pt x="1368" y="761"/>
                    </a:cubicBezTo>
                    <a:cubicBezTo>
                      <a:pt x="1408" y="741"/>
                      <a:pt x="1438" y="706"/>
                      <a:pt x="1452" y="663"/>
                    </a:cubicBezTo>
                    <a:cubicBezTo>
                      <a:pt x="1465" y="667"/>
                      <a:pt x="1477" y="675"/>
                      <a:pt x="1489" y="684"/>
                    </a:cubicBezTo>
                    <a:cubicBezTo>
                      <a:pt x="1487" y="695"/>
                      <a:pt x="1487" y="705"/>
                      <a:pt x="1489" y="716"/>
                    </a:cubicBezTo>
                    <a:cubicBezTo>
                      <a:pt x="1490" y="720"/>
                      <a:pt x="1495" y="720"/>
                      <a:pt x="1499" y="720"/>
                    </a:cubicBezTo>
                    <a:cubicBezTo>
                      <a:pt x="1508" y="720"/>
                      <a:pt x="1515" y="717"/>
                      <a:pt x="1521" y="713"/>
                    </a:cubicBezTo>
                    <a:cubicBezTo>
                      <a:pt x="1534" y="725"/>
                      <a:pt x="1548" y="735"/>
                      <a:pt x="1564" y="741"/>
                    </a:cubicBezTo>
                    <a:cubicBezTo>
                      <a:pt x="1564" y="744"/>
                      <a:pt x="1565" y="747"/>
                      <a:pt x="1565" y="749"/>
                    </a:cubicBezTo>
                    <a:cubicBezTo>
                      <a:pt x="1564" y="756"/>
                      <a:pt x="1563" y="762"/>
                      <a:pt x="1562" y="769"/>
                    </a:cubicBezTo>
                    <a:cubicBezTo>
                      <a:pt x="1561" y="784"/>
                      <a:pt x="1565" y="799"/>
                      <a:pt x="1571" y="812"/>
                    </a:cubicBezTo>
                    <a:cubicBezTo>
                      <a:pt x="1571" y="827"/>
                      <a:pt x="1567" y="841"/>
                      <a:pt x="1555" y="853"/>
                    </a:cubicBezTo>
                    <a:close/>
                    <a:moveTo>
                      <a:pt x="1711" y="831"/>
                    </a:moveTo>
                    <a:cubicBezTo>
                      <a:pt x="1678" y="848"/>
                      <a:pt x="1637" y="852"/>
                      <a:pt x="1607" y="828"/>
                    </a:cubicBezTo>
                    <a:cubicBezTo>
                      <a:pt x="1601" y="823"/>
                      <a:pt x="1595" y="816"/>
                      <a:pt x="1592" y="809"/>
                    </a:cubicBezTo>
                    <a:cubicBezTo>
                      <a:pt x="1592" y="806"/>
                      <a:pt x="1592" y="804"/>
                      <a:pt x="1591" y="801"/>
                    </a:cubicBezTo>
                    <a:cubicBezTo>
                      <a:pt x="1590" y="783"/>
                      <a:pt x="1588" y="766"/>
                      <a:pt x="1586" y="748"/>
                    </a:cubicBezTo>
                    <a:cubicBezTo>
                      <a:pt x="1586" y="748"/>
                      <a:pt x="1586" y="747"/>
                      <a:pt x="1586" y="747"/>
                    </a:cubicBezTo>
                    <a:cubicBezTo>
                      <a:pt x="1619" y="751"/>
                      <a:pt x="1658" y="738"/>
                      <a:pt x="1683" y="715"/>
                    </a:cubicBezTo>
                    <a:cubicBezTo>
                      <a:pt x="1691" y="708"/>
                      <a:pt x="1697" y="700"/>
                      <a:pt x="1702" y="692"/>
                    </a:cubicBezTo>
                    <a:cubicBezTo>
                      <a:pt x="1713" y="696"/>
                      <a:pt x="1725" y="702"/>
                      <a:pt x="1736" y="708"/>
                    </a:cubicBezTo>
                    <a:cubicBezTo>
                      <a:pt x="1754" y="718"/>
                      <a:pt x="1772" y="728"/>
                      <a:pt x="1790" y="738"/>
                    </a:cubicBezTo>
                    <a:cubicBezTo>
                      <a:pt x="1770" y="774"/>
                      <a:pt x="1749" y="811"/>
                      <a:pt x="1711" y="831"/>
                    </a:cubicBezTo>
                    <a:close/>
                    <a:moveTo>
                      <a:pt x="2043" y="655"/>
                    </a:moveTo>
                    <a:cubicBezTo>
                      <a:pt x="2036" y="635"/>
                      <a:pt x="2041" y="613"/>
                      <a:pt x="2063" y="606"/>
                    </a:cubicBezTo>
                    <a:cubicBezTo>
                      <a:pt x="2079" y="602"/>
                      <a:pt x="2088" y="613"/>
                      <a:pt x="2085" y="628"/>
                    </a:cubicBezTo>
                    <a:cubicBezTo>
                      <a:pt x="2081" y="644"/>
                      <a:pt x="2073" y="659"/>
                      <a:pt x="2066" y="674"/>
                    </a:cubicBezTo>
                    <a:cubicBezTo>
                      <a:pt x="2065" y="676"/>
                      <a:pt x="2064" y="679"/>
                      <a:pt x="2063" y="682"/>
                    </a:cubicBezTo>
                    <a:cubicBezTo>
                      <a:pt x="2054" y="674"/>
                      <a:pt x="2047" y="663"/>
                      <a:pt x="2043" y="65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379" name="Google Shape;379;p74"/>
            <p:cNvGrpSpPr/>
            <p:nvPr/>
          </p:nvGrpSpPr>
          <p:grpSpPr>
            <a:xfrm>
              <a:off x="568114" y="4764555"/>
              <a:ext cx="11133300" cy="0"/>
              <a:chOff x="568114" y="4787415"/>
              <a:chExt cx="11133300" cy="0"/>
            </a:xfrm>
          </p:grpSpPr>
          <p:cxnSp>
            <p:nvCxnSpPr>
              <p:cNvPr id="380" name="Google Shape;380;p74"/>
              <p:cNvCxnSpPr/>
              <p:nvPr/>
            </p:nvCxnSpPr>
            <p:spPr>
              <a:xfrm>
                <a:off x="568114" y="4787415"/>
                <a:ext cx="11133300" cy="0"/>
              </a:xfrm>
              <a:prstGeom prst="straightConnector1">
                <a:avLst/>
              </a:prstGeom>
              <a:noFill/>
              <a:ln w="117475" cap="flat" cmpd="sng">
                <a:solidFill>
                  <a:srgbClr val="FFFFFF"/>
                </a:solidFill>
                <a:prstDash val="solid"/>
                <a:round/>
                <a:headEnd type="none" w="sm" len="sm"/>
                <a:tailEnd type="none" w="sm" len="sm"/>
              </a:ln>
            </p:spPr>
          </p:cxnSp>
          <p:cxnSp>
            <p:nvCxnSpPr>
              <p:cNvPr id="381" name="Google Shape;381;p74"/>
              <p:cNvCxnSpPr/>
              <p:nvPr/>
            </p:nvCxnSpPr>
            <p:spPr>
              <a:xfrm>
                <a:off x="568114" y="4787415"/>
                <a:ext cx="11133300" cy="0"/>
              </a:xfrm>
              <a:prstGeom prst="straightConnector1">
                <a:avLst/>
              </a:prstGeom>
              <a:noFill/>
              <a:ln w="38100" cap="flat" cmpd="sng">
                <a:solidFill>
                  <a:srgbClr val="7F7F7F"/>
                </a:solidFill>
                <a:prstDash val="solid"/>
                <a:round/>
                <a:headEnd type="triangle" w="lg" len="lg"/>
                <a:tailEnd type="triangle" w="lg" len="lg"/>
              </a:ln>
            </p:spPr>
          </p:cxnSp>
        </p:grpSp>
      </p:grpSp>
      <p:cxnSp>
        <p:nvCxnSpPr>
          <p:cNvPr id="382" name="Google Shape;382;p74"/>
          <p:cNvCxnSpPr/>
          <p:nvPr/>
        </p:nvCxnSpPr>
        <p:spPr>
          <a:xfrm>
            <a:off x="5136637" y="2874275"/>
            <a:ext cx="0" cy="1477200"/>
          </a:xfrm>
          <a:prstGeom prst="straightConnector1">
            <a:avLst/>
          </a:prstGeom>
          <a:noFill/>
          <a:ln w="19050" cap="flat" cmpd="sng">
            <a:solidFill>
              <a:srgbClr val="7F7F7F"/>
            </a:solidFill>
            <a:prstDash val="dash"/>
            <a:round/>
            <a:headEnd type="oval" w="lg" len="lg"/>
            <a:tailEnd type="none" w="sm" len="sm"/>
          </a:ln>
        </p:spPr>
      </p:cxnSp>
      <p:sp>
        <p:nvSpPr>
          <p:cNvPr id="383" name="Google Shape;383;p74"/>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384" name="Google Shape;384;p74"/>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385" name="Google Shape;385;p74"/>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386" name="Google Shape;386;p74"/>
          <p:cNvSpPr txBox="1">
            <a:spLocks noGrp="1"/>
          </p:cNvSpPr>
          <p:nvPr>
            <p:ph type="body" idx="2"/>
          </p:nvPr>
        </p:nvSpPr>
        <p:spPr>
          <a:xfrm rot="-3575268">
            <a:off x="59075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87" name="Google Shape;387;p74"/>
          <p:cNvSpPr txBox="1">
            <a:spLocks noGrp="1"/>
          </p:cNvSpPr>
          <p:nvPr>
            <p:ph type="body" idx="3"/>
          </p:nvPr>
        </p:nvSpPr>
        <p:spPr>
          <a:xfrm rot="-3575268">
            <a:off x="15777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88" name="Google Shape;388;p74"/>
          <p:cNvSpPr txBox="1">
            <a:spLocks noGrp="1"/>
          </p:cNvSpPr>
          <p:nvPr>
            <p:ph type="body" idx="4"/>
          </p:nvPr>
        </p:nvSpPr>
        <p:spPr>
          <a:xfrm rot="-3575268">
            <a:off x="265818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89" name="Google Shape;389;p74"/>
          <p:cNvSpPr txBox="1">
            <a:spLocks noGrp="1"/>
          </p:cNvSpPr>
          <p:nvPr>
            <p:ph type="body" idx="5"/>
          </p:nvPr>
        </p:nvSpPr>
        <p:spPr>
          <a:xfrm rot="-3575268">
            <a:off x="37746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90" name="Google Shape;390;p74"/>
          <p:cNvSpPr txBox="1">
            <a:spLocks noGrp="1"/>
          </p:cNvSpPr>
          <p:nvPr>
            <p:ph type="body" idx="6"/>
          </p:nvPr>
        </p:nvSpPr>
        <p:spPr>
          <a:xfrm rot="-3575268">
            <a:off x="489103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91" name="Google Shape;391;p74"/>
          <p:cNvSpPr txBox="1">
            <a:spLocks noGrp="1"/>
          </p:cNvSpPr>
          <p:nvPr>
            <p:ph type="body" idx="7"/>
          </p:nvPr>
        </p:nvSpPr>
        <p:spPr>
          <a:xfrm rot="-3575268">
            <a:off x="593555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92" name="Google Shape;392;p74"/>
          <p:cNvSpPr txBox="1">
            <a:spLocks noGrp="1"/>
          </p:cNvSpPr>
          <p:nvPr>
            <p:ph type="body" idx="8"/>
          </p:nvPr>
        </p:nvSpPr>
        <p:spPr>
          <a:xfrm rot="-3575268">
            <a:off x="687933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393" name="Google Shape;393;p74"/>
          <p:cNvSpPr txBox="1">
            <a:spLocks noGrp="1"/>
          </p:cNvSpPr>
          <p:nvPr>
            <p:ph type="body" idx="9"/>
          </p:nvPr>
        </p:nvSpPr>
        <p:spPr>
          <a:xfrm rot="-3575268">
            <a:off x="78231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meline squiggle slide: Palo Alto">
  <p:cSld name="CUSTOM_2_1_1">
    <p:spTree>
      <p:nvGrpSpPr>
        <p:cNvPr id="1" name="Shape 394"/>
        <p:cNvGrpSpPr/>
        <p:nvPr/>
      </p:nvGrpSpPr>
      <p:grpSpPr>
        <a:xfrm>
          <a:off x="0" y="0"/>
          <a:ext cx="0" cy="0"/>
          <a:chOff x="0" y="0"/>
          <a:chExt cx="0" cy="0"/>
        </a:xfrm>
      </p:grpSpPr>
      <p:sp>
        <p:nvSpPr>
          <p:cNvPr id="395" name="Google Shape;395;p75"/>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396" name="Google Shape;396;p75"/>
          <p:cNvGrpSpPr/>
          <p:nvPr/>
        </p:nvGrpSpPr>
        <p:grpSpPr>
          <a:xfrm>
            <a:off x="414375" y="2830879"/>
            <a:ext cx="8323255" cy="2079260"/>
            <a:chOff x="568114" y="2938463"/>
            <a:chExt cx="11133300" cy="2333625"/>
          </a:xfrm>
        </p:grpSpPr>
        <p:cxnSp>
          <p:nvCxnSpPr>
            <p:cNvPr id="397" name="Google Shape;397;p75"/>
            <p:cNvCxnSpPr/>
            <p:nvPr/>
          </p:nvCxnSpPr>
          <p:spPr>
            <a:xfrm>
              <a:off x="1209033"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98" name="Google Shape;398;p75"/>
            <p:cNvCxnSpPr/>
            <p:nvPr/>
          </p:nvCxnSpPr>
          <p:spPr>
            <a:xfrm>
              <a:off x="2475539"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399" name="Google Shape;399;p75"/>
            <p:cNvCxnSpPr/>
            <p:nvPr/>
          </p:nvCxnSpPr>
          <p:spPr>
            <a:xfrm>
              <a:off x="3905963"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400" name="Google Shape;400;p75"/>
            <p:cNvCxnSpPr/>
            <p:nvPr/>
          </p:nvCxnSpPr>
          <p:spPr>
            <a:xfrm>
              <a:off x="5433131"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401" name="Google Shape;401;p75"/>
            <p:cNvCxnSpPr/>
            <p:nvPr/>
          </p:nvCxnSpPr>
          <p:spPr>
            <a:xfrm>
              <a:off x="8296515" y="2990478"/>
              <a:ext cx="0" cy="1657800"/>
            </a:xfrm>
            <a:prstGeom prst="straightConnector1">
              <a:avLst/>
            </a:prstGeom>
            <a:noFill/>
            <a:ln w="19050" cap="flat" cmpd="sng">
              <a:solidFill>
                <a:srgbClr val="7F7F7F"/>
              </a:solidFill>
              <a:prstDash val="dash"/>
              <a:round/>
              <a:headEnd type="oval" w="lg" len="lg"/>
              <a:tailEnd type="none" w="sm" len="sm"/>
            </a:ln>
          </p:spPr>
        </p:cxnSp>
        <p:cxnSp>
          <p:nvCxnSpPr>
            <p:cNvPr id="402" name="Google Shape;402;p75"/>
            <p:cNvCxnSpPr/>
            <p:nvPr/>
          </p:nvCxnSpPr>
          <p:spPr>
            <a:xfrm>
              <a:off x="9543206"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403" name="Google Shape;403;p75"/>
            <p:cNvCxnSpPr/>
            <p:nvPr/>
          </p:nvCxnSpPr>
          <p:spPr>
            <a:xfrm>
              <a:off x="10832967" y="2990590"/>
              <a:ext cx="0" cy="1657800"/>
            </a:xfrm>
            <a:prstGeom prst="straightConnector1">
              <a:avLst/>
            </a:prstGeom>
            <a:noFill/>
            <a:ln w="19050" cap="flat" cmpd="sng">
              <a:solidFill>
                <a:srgbClr val="7F7F7F"/>
              </a:solidFill>
              <a:prstDash val="dash"/>
              <a:round/>
              <a:headEnd type="oval" w="lg" len="lg"/>
              <a:tailEnd type="none" w="sm" len="sm"/>
            </a:ln>
          </p:spPr>
        </p:cxnSp>
        <p:grpSp>
          <p:nvGrpSpPr>
            <p:cNvPr id="404" name="Google Shape;404;p75"/>
            <p:cNvGrpSpPr/>
            <p:nvPr/>
          </p:nvGrpSpPr>
          <p:grpSpPr>
            <a:xfrm>
              <a:off x="814388" y="2938463"/>
              <a:ext cx="10455607" cy="2333625"/>
              <a:chOff x="814388" y="2938463"/>
              <a:chExt cx="10455607" cy="2333625"/>
            </a:xfrm>
          </p:grpSpPr>
          <p:cxnSp>
            <p:nvCxnSpPr>
              <p:cNvPr id="405" name="Google Shape;405;p75"/>
              <p:cNvCxnSpPr/>
              <p:nvPr/>
            </p:nvCxnSpPr>
            <p:spPr>
              <a:xfrm>
                <a:off x="7816395" y="4648395"/>
                <a:ext cx="3453600" cy="4200"/>
              </a:xfrm>
              <a:prstGeom prst="straightConnector1">
                <a:avLst/>
              </a:prstGeom>
              <a:noFill/>
              <a:ln w="28575" cap="flat" cmpd="sng">
                <a:solidFill>
                  <a:schemeClr val="accent3"/>
                </a:solidFill>
                <a:prstDash val="solid"/>
                <a:round/>
                <a:headEnd type="none" w="sm" len="sm"/>
                <a:tailEnd type="none" w="sm" len="sm"/>
              </a:ln>
            </p:spPr>
          </p:cxnSp>
          <p:sp>
            <p:nvSpPr>
              <p:cNvPr id="406" name="Google Shape;406;p75"/>
              <p:cNvSpPr/>
              <p:nvPr/>
            </p:nvSpPr>
            <p:spPr>
              <a:xfrm>
                <a:off x="814388" y="2938463"/>
                <a:ext cx="8804280" cy="2333625"/>
              </a:xfrm>
              <a:custGeom>
                <a:avLst/>
                <a:gdLst/>
                <a:ahLst/>
                <a:cxnLst/>
                <a:rect l="l" t="t" r="r" b="b"/>
                <a:pathLst>
                  <a:path w="3942" h="1010" extrusionOk="0">
                    <a:moveTo>
                      <a:pt x="3933" y="737"/>
                    </a:moveTo>
                    <a:cubicBezTo>
                      <a:pt x="3747" y="737"/>
                      <a:pt x="3555" y="730"/>
                      <a:pt x="3369" y="730"/>
                    </a:cubicBezTo>
                    <a:cubicBezTo>
                      <a:pt x="3373" y="731"/>
                      <a:pt x="3373" y="730"/>
                      <a:pt x="3369" y="730"/>
                    </a:cubicBezTo>
                    <a:cubicBezTo>
                      <a:pt x="3314" y="730"/>
                      <a:pt x="3258" y="730"/>
                      <a:pt x="3202" y="732"/>
                    </a:cubicBezTo>
                    <a:cubicBezTo>
                      <a:pt x="3176" y="734"/>
                      <a:pt x="3150" y="735"/>
                      <a:pt x="3123" y="732"/>
                    </a:cubicBezTo>
                    <a:cubicBezTo>
                      <a:pt x="3097" y="728"/>
                      <a:pt x="3071" y="722"/>
                      <a:pt x="3045" y="716"/>
                    </a:cubicBezTo>
                    <a:cubicBezTo>
                      <a:pt x="2998" y="706"/>
                      <a:pt x="2950" y="703"/>
                      <a:pt x="2902" y="706"/>
                    </a:cubicBezTo>
                    <a:cubicBezTo>
                      <a:pt x="2881" y="707"/>
                      <a:pt x="2862" y="712"/>
                      <a:pt x="2843" y="719"/>
                    </a:cubicBezTo>
                    <a:cubicBezTo>
                      <a:pt x="2833" y="723"/>
                      <a:pt x="2823" y="727"/>
                      <a:pt x="2812" y="731"/>
                    </a:cubicBezTo>
                    <a:cubicBezTo>
                      <a:pt x="2795" y="736"/>
                      <a:pt x="2778" y="733"/>
                      <a:pt x="2761" y="729"/>
                    </a:cubicBezTo>
                    <a:cubicBezTo>
                      <a:pt x="2739" y="723"/>
                      <a:pt x="2717" y="715"/>
                      <a:pt x="2694" y="713"/>
                    </a:cubicBezTo>
                    <a:cubicBezTo>
                      <a:pt x="2671" y="711"/>
                      <a:pt x="2648" y="717"/>
                      <a:pt x="2626" y="724"/>
                    </a:cubicBezTo>
                    <a:cubicBezTo>
                      <a:pt x="2580" y="738"/>
                      <a:pt x="2544" y="722"/>
                      <a:pt x="2502" y="703"/>
                    </a:cubicBezTo>
                    <a:cubicBezTo>
                      <a:pt x="2465" y="687"/>
                      <a:pt x="2426" y="675"/>
                      <a:pt x="2385" y="684"/>
                    </a:cubicBezTo>
                    <a:cubicBezTo>
                      <a:pt x="2370" y="688"/>
                      <a:pt x="2358" y="697"/>
                      <a:pt x="2348" y="708"/>
                    </a:cubicBezTo>
                    <a:cubicBezTo>
                      <a:pt x="2337" y="720"/>
                      <a:pt x="2326" y="744"/>
                      <a:pt x="2308" y="747"/>
                    </a:cubicBezTo>
                    <a:cubicBezTo>
                      <a:pt x="2279" y="751"/>
                      <a:pt x="2253" y="712"/>
                      <a:pt x="2237" y="694"/>
                    </a:cubicBezTo>
                    <a:cubicBezTo>
                      <a:pt x="2218" y="674"/>
                      <a:pt x="2197" y="653"/>
                      <a:pt x="2169" y="650"/>
                    </a:cubicBezTo>
                    <a:cubicBezTo>
                      <a:pt x="2155" y="649"/>
                      <a:pt x="2142" y="653"/>
                      <a:pt x="2131" y="660"/>
                    </a:cubicBezTo>
                    <a:cubicBezTo>
                      <a:pt x="2118" y="669"/>
                      <a:pt x="2107" y="684"/>
                      <a:pt x="2091" y="689"/>
                    </a:cubicBezTo>
                    <a:cubicBezTo>
                      <a:pt x="2087" y="690"/>
                      <a:pt x="2083" y="691"/>
                      <a:pt x="2079" y="690"/>
                    </a:cubicBezTo>
                    <a:cubicBezTo>
                      <a:pt x="2089" y="670"/>
                      <a:pt x="2098" y="649"/>
                      <a:pt x="2104" y="629"/>
                    </a:cubicBezTo>
                    <a:cubicBezTo>
                      <a:pt x="2112" y="602"/>
                      <a:pt x="2090" y="588"/>
                      <a:pt x="2065" y="592"/>
                    </a:cubicBezTo>
                    <a:cubicBezTo>
                      <a:pt x="2035" y="597"/>
                      <a:pt x="2016" y="621"/>
                      <a:pt x="2021" y="651"/>
                    </a:cubicBezTo>
                    <a:cubicBezTo>
                      <a:pt x="2024" y="670"/>
                      <a:pt x="2037" y="688"/>
                      <a:pt x="2054" y="697"/>
                    </a:cubicBezTo>
                    <a:cubicBezTo>
                      <a:pt x="2041" y="721"/>
                      <a:pt x="2024" y="741"/>
                      <a:pt x="1999" y="754"/>
                    </a:cubicBezTo>
                    <a:cubicBezTo>
                      <a:pt x="1938" y="785"/>
                      <a:pt x="1874" y="762"/>
                      <a:pt x="1814" y="732"/>
                    </a:cubicBezTo>
                    <a:cubicBezTo>
                      <a:pt x="1818" y="726"/>
                      <a:pt x="1822" y="719"/>
                      <a:pt x="1826" y="714"/>
                    </a:cubicBezTo>
                    <a:cubicBezTo>
                      <a:pt x="1829" y="717"/>
                      <a:pt x="1832" y="721"/>
                      <a:pt x="1835" y="724"/>
                    </a:cubicBezTo>
                    <a:cubicBezTo>
                      <a:pt x="1868" y="757"/>
                      <a:pt x="1918" y="744"/>
                      <a:pt x="1927" y="699"/>
                    </a:cubicBezTo>
                    <a:cubicBezTo>
                      <a:pt x="1931" y="682"/>
                      <a:pt x="1928" y="661"/>
                      <a:pt x="1916" y="648"/>
                    </a:cubicBezTo>
                    <a:cubicBezTo>
                      <a:pt x="1902" y="634"/>
                      <a:pt x="1880" y="638"/>
                      <a:pt x="1864" y="647"/>
                    </a:cubicBezTo>
                    <a:cubicBezTo>
                      <a:pt x="1849" y="656"/>
                      <a:pt x="1837" y="668"/>
                      <a:pt x="1826" y="681"/>
                    </a:cubicBezTo>
                    <a:cubicBezTo>
                      <a:pt x="1814" y="661"/>
                      <a:pt x="1802" y="641"/>
                      <a:pt x="1787" y="624"/>
                    </a:cubicBezTo>
                    <a:cubicBezTo>
                      <a:pt x="1771" y="606"/>
                      <a:pt x="1749" y="595"/>
                      <a:pt x="1725" y="602"/>
                    </a:cubicBezTo>
                    <a:cubicBezTo>
                      <a:pt x="1697" y="610"/>
                      <a:pt x="1694" y="646"/>
                      <a:pt x="1690" y="670"/>
                    </a:cubicBezTo>
                    <a:cubicBezTo>
                      <a:pt x="1665" y="664"/>
                      <a:pt x="1640" y="665"/>
                      <a:pt x="1618" y="679"/>
                    </a:cubicBezTo>
                    <a:cubicBezTo>
                      <a:pt x="1603" y="688"/>
                      <a:pt x="1590" y="700"/>
                      <a:pt x="1580" y="714"/>
                    </a:cubicBezTo>
                    <a:cubicBezTo>
                      <a:pt x="1574" y="678"/>
                      <a:pt x="1564" y="643"/>
                      <a:pt x="1551" y="609"/>
                    </a:cubicBezTo>
                    <a:cubicBezTo>
                      <a:pt x="1556" y="605"/>
                      <a:pt x="1560" y="600"/>
                      <a:pt x="1565" y="596"/>
                    </a:cubicBezTo>
                    <a:cubicBezTo>
                      <a:pt x="1593" y="575"/>
                      <a:pt x="1627" y="573"/>
                      <a:pt x="1657" y="557"/>
                    </a:cubicBezTo>
                    <a:cubicBezTo>
                      <a:pt x="1686" y="543"/>
                      <a:pt x="1678" y="515"/>
                      <a:pt x="1658" y="497"/>
                    </a:cubicBezTo>
                    <a:cubicBezTo>
                      <a:pt x="1640" y="481"/>
                      <a:pt x="1615" y="471"/>
                      <a:pt x="1591" y="474"/>
                    </a:cubicBezTo>
                    <a:cubicBezTo>
                      <a:pt x="1557" y="478"/>
                      <a:pt x="1530" y="505"/>
                      <a:pt x="1509" y="532"/>
                    </a:cubicBezTo>
                    <a:cubicBezTo>
                      <a:pt x="1473" y="483"/>
                      <a:pt x="1420" y="445"/>
                      <a:pt x="1358" y="469"/>
                    </a:cubicBezTo>
                    <a:cubicBezTo>
                      <a:pt x="1334" y="479"/>
                      <a:pt x="1316" y="495"/>
                      <a:pt x="1304" y="514"/>
                    </a:cubicBezTo>
                    <a:cubicBezTo>
                      <a:pt x="1297" y="510"/>
                      <a:pt x="1291" y="505"/>
                      <a:pt x="1284" y="501"/>
                    </a:cubicBezTo>
                    <a:cubicBezTo>
                      <a:pt x="1265" y="490"/>
                      <a:pt x="1243" y="478"/>
                      <a:pt x="1225" y="462"/>
                    </a:cubicBezTo>
                    <a:cubicBezTo>
                      <a:pt x="1251" y="458"/>
                      <a:pt x="1271" y="445"/>
                      <a:pt x="1279" y="416"/>
                    </a:cubicBezTo>
                    <a:cubicBezTo>
                      <a:pt x="1287" y="385"/>
                      <a:pt x="1285" y="347"/>
                      <a:pt x="1261" y="323"/>
                    </a:cubicBezTo>
                    <a:cubicBezTo>
                      <a:pt x="1244" y="307"/>
                      <a:pt x="1221" y="302"/>
                      <a:pt x="1202" y="317"/>
                    </a:cubicBezTo>
                    <a:cubicBezTo>
                      <a:pt x="1183" y="331"/>
                      <a:pt x="1177" y="359"/>
                      <a:pt x="1175" y="381"/>
                    </a:cubicBezTo>
                    <a:cubicBezTo>
                      <a:pt x="1174" y="391"/>
                      <a:pt x="1174" y="401"/>
                      <a:pt x="1175" y="410"/>
                    </a:cubicBezTo>
                    <a:cubicBezTo>
                      <a:pt x="1170" y="407"/>
                      <a:pt x="1165" y="403"/>
                      <a:pt x="1159" y="401"/>
                    </a:cubicBezTo>
                    <a:cubicBezTo>
                      <a:pt x="1113" y="381"/>
                      <a:pt x="1060" y="418"/>
                      <a:pt x="1026" y="446"/>
                    </a:cubicBezTo>
                    <a:cubicBezTo>
                      <a:pt x="1018" y="453"/>
                      <a:pt x="1010" y="460"/>
                      <a:pt x="1002" y="468"/>
                    </a:cubicBezTo>
                    <a:cubicBezTo>
                      <a:pt x="1006" y="406"/>
                      <a:pt x="946" y="341"/>
                      <a:pt x="882" y="375"/>
                    </a:cubicBezTo>
                    <a:cubicBezTo>
                      <a:pt x="856" y="390"/>
                      <a:pt x="859" y="427"/>
                      <a:pt x="852" y="451"/>
                    </a:cubicBezTo>
                    <a:cubicBezTo>
                      <a:pt x="850" y="457"/>
                      <a:pt x="847" y="464"/>
                      <a:pt x="844" y="470"/>
                    </a:cubicBezTo>
                    <a:cubicBezTo>
                      <a:pt x="823" y="451"/>
                      <a:pt x="792" y="444"/>
                      <a:pt x="764" y="448"/>
                    </a:cubicBezTo>
                    <a:cubicBezTo>
                      <a:pt x="730" y="453"/>
                      <a:pt x="708" y="477"/>
                      <a:pt x="701" y="510"/>
                    </a:cubicBezTo>
                    <a:cubicBezTo>
                      <a:pt x="700" y="516"/>
                      <a:pt x="700" y="521"/>
                      <a:pt x="699" y="526"/>
                    </a:cubicBezTo>
                    <a:cubicBezTo>
                      <a:pt x="694" y="521"/>
                      <a:pt x="687" y="516"/>
                      <a:pt x="681" y="512"/>
                    </a:cubicBezTo>
                    <a:cubicBezTo>
                      <a:pt x="683" y="496"/>
                      <a:pt x="691" y="479"/>
                      <a:pt x="694" y="465"/>
                    </a:cubicBezTo>
                    <a:cubicBezTo>
                      <a:pt x="700" y="443"/>
                      <a:pt x="706" y="422"/>
                      <a:pt x="695" y="401"/>
                    </a:cubicBezTo>
                    <a:cubicBezTo>
                      <a:pt x="681" y="374"/>
                      <a:pt x="652" y="360"/>
                      <a:pt x="623" y="359"/>
                    </a:cubicBezTo>
                    <a:cubicBezTo>
                      <a:pt x="593" y="359"/>
                      <a:pt x="564" y="370"/>
                      <a:pt x="538" y="386"/>
                    </a:cubicBezTo>
                    <a:cubicBezTo>
                      <a:pt x="527" y="392"/>
                      <a:pt x="518" y="401"/>
                      <a:pt x="507" y="409"/>
                    </a:cubicBezTo>
                    <a:cubicBezTo>
                      <a:pt x="519" y="394"/>
                      <a:pt x="528" y="378"/>
                      <a:pt x="533" y="359"/>
                    </a:cubicBezTo>
                    <a:cubicBezTo>
                      <a:pt x="548" y="307"/>
                      <a:pt x="524" y="264"/>
                      <a:pt x="490" y="228"/>
                    </a:cubicBezTo>
                    <a:cubicBezTo>
                      <a:pt x="540" y="181"/>
                      <a:pt x="535" y="80"/>
                      <a:pt x="484" y="32"/>
                    </a:cubicBezTo>
                    <a:cubicBezTo>
                      <a:pt x="450" y="0"/>
                      <a:pt x="383" y="0"/>
                      <a:pt x="354" y="39"/>
                    </a:cubicBezTo>
                    <a:cubicBezTo>
                      <a:pt x="338" y="59"/>
                      <a:pt x="342" y="90"/>
                      <a:pt x="350" y="113"/>
                    </a:cubicBezTo>
                    <a:cubicBezTo>
                      <a:pt x="362" y="144"/>
                      <a:pt x="386" y="164"/>
                      <a:pt x="411" y="183"/>
                    </a:cubicBezTo>
                    <a:cubicBezTo>
                      <a:pt x="431" y="199"/>
                      <a:pt x="452" y="214"/>
                      <a:pt x="470" y="232"/>
                    </a:cubicBezTo>
                    <a:cubicBezTo>
                      <a:pt x="470" y="232"/>
                      <a:pt x="470" y="232"/>
                      <a:pt x="470" y="232"/>
                    </a:cubicBezTo>
                    <a:cubicBezTo>
                      <a:pt x="440" y="258"/>
                      <a:pt x="398" y="241"/>
                      <a:pt x="365" y="232"/>
                    </a:cubicBezTo>
                    <a:cubicBezTo>
                      <a:pt x="327" y="221"/>
                      <a:pt x="286" y="215"/>
                      <a:pt x="250" y="234"/>
                    </a:cubicBezTo>
                    <a:cubicBezTo>
                      <a:pt x="245" y="236"/>
                      <a:pt x="241" y="239"/>
                      <a:pt x="237" y="243"/>
                    </a:cubicBezTo>
                    <a:cubicBezTo>
                      <a:pt x="233" y="242"/>
                      <a:pt x="229" y="242"/>
                      <a:pt x="225" y="241"/>
                    </a:cubicBezTo>
                    <a:cubicBezTo>
                      <a:pt x="188" y="238"/>
                      <a:pt x="148" y="247"/>
                      <a:pt x="113" y="260"/>
                    </a:cubicBezTo>
                    <a:cubicBezTo>
                      <a:pt x="82" y="271"/>
                      <a:pt x="50" y="290"/>
                      <a:pt x="33" y="320"/>
                    </a:cubicBezTo>
                    <a:cubicBezTo>
                      <a:pt x="0" y="382"/>
                      <a:pt x="61" y="445"/>
                      <a:pt x="123" y="442"/>
                    </a:cubicBezTo>
                    <a:cubicBezTo>
                      <a:pt x="129" y="441"/>
                      <a:pt x="134" y="441"/>
                      <a:pt x="140" y="440"/>
                    </a:cubicBezTo>
                    <a:cubicBezTo>
                      <a:pt x="108" y="473"/>
                      <a:pt x="91" y="519"/>
                      <a:pt x="81" y="563"/>
                    </a:cubicBezTo>
                    <a:cubicBezTo>
                      <a:pt x="69" y="615"/>
                      <a:pt x="67" y="668"/>
                      <a:pt x="66" y="721"/>
                    </a:cubicBezTo>
                    <a:cubicBezTo>
                      <a:pt x="65" y="722"/>
                      <a:pt x="63" y="724"/>
                      <a:pt x="63" y="727"/>
                    </a:cubicBezTo>
                    <a:cubicBezTo>
                      <a:pt x="64" y="763"/>
                      <a:pt x="98" y="783"/>
                      <a:pt x="131" y="789"/>
                    </a:cubicBezTo>
                    <a:cubicBezTo>
                      <a:pt x="130" y="789"/>
                      <a:pt x="130" y="790"/>
                      <a:pt x="129" y="790"/>
                    </a:cubicBezTo>
                    <a:cubicBezTo>
                      <a:pt x="69" y="818"/>
                      <a:pt x="43" y="910"/>
                      <a:pt x="102" y="952"/>
                    </a:cubicBezTo>
                    <a:cubicBezTo>
                      <a:pt x="158" y="992"/>
                      <a:pt x="244" y="973"/>
                      <a:pt x="294" y="931"/>
                    </a:cubicBezTo>
                    <a:cubicBezTo>
                      <a:pt x="314" y="940"/>
                      <a:pt x="336" y="944"/>
                      <a:pt x="358" y="944"/>
                    </a:cubicBezTo>
                    <a:cubicBezTo>
                      <a:pt x="360" y="955"/>
                      <a:pt x="365" y="966"/>
                      <a:pt x="373" y="975"/>
                    </a:cubicBezTo>
                    <a:cubicBezTo>
                      <a:pt x="395" y="1001"/>
                      <a:pt x="434" y="1010"/>
                      <a:pt x="466" y="1000"/>
                    </a:cubicBezTo>
                    <a:cubicBezTo>
                      <a:pt x="499" y="990"/>
                      <a:pt x="523" y="961"/>
                      <a:pt x="553" y="945"/>
                    </a:cubicBezTo>
                    <a:cubicBezTo>
                      <a:pt x="598" y="921"/>
                      <a:pt x="649" y="910"/>
                      <a:pt x="696" y="890"/>
                    </a:cubicBezTo>
                    <a:cubicBezTo>
                      <a:pt x="712" y="883"/>
                      <a:pt x="728" y="875"/>
                      <a:pt x="742" y="864"/>
                    </a:cubicBezTo>
                    <a:cubicBezTo>
                      <a:pt x="743" y="863"/>
                      <a:pt x="745" y="863"/>
                      <a:pt x="746" y="862"/>
                    </a:cubicBezTo>
                    <a:cubicBezTo>
                      <a:pt x="750" y="862"/>
                      <a:pt x="754" y="862"/>
                      <a:pt x="758" y="861"/>
                    </a:cubicBezTo>
                    <a:cubicBezTo>
                      <a:pt x="808" y="856"/>
                      <a:pt x="855" y="819"/>
                      <a:pt x="890" y="784"/>
                    </a:cubicBezTo>
                    <a:cubicBezTo>
                      <a:pt x="906" y="768"/>
                      <a:pt x="923" y="750"/>
                      <a:pt x="934" y="729"/>
                    </a:cubicBezTo>
                    <a:cubicBezTo>
                      <a:pt x="954" y="718"/>
                      <a:pt x="971" y="705"/>
                      <a:pt x="983" y="691"/>
                    </a:cubicBezTo>
                    <a:cubicBezTo>
                      <a:pt x="989" y="684"/>
                      <a:pt x="994" y="676"/>
                      <a:pt x="998" y="668"/>
                    </a:cubicBezTo>
                    <a:cubicBezTo>
                      <a:pt x="1016" y="677"/>
                      <a:pt x="1033" y="687"/>
                      <a:pt x="1053" y="693"/>
                    </a:cubicBezTo>
                    <a:cubicBezTo>
                      <a:pt x="1046" y="746"/>
                      <a:pt x="1082" y="795"/>
                      <a:pt x="1136" y="807"/>
                    </a:cubicBezTo>
                    <a:cubicBezTo>
                      <a:pt x="1186" y="818"/>
                      <a:pt x="1241" y="802"/>
                      <a:pt x="1286" y="777"/>
                    </a:cubicBezTo>
                    <a:cubicBezTo>
                      <a:pt x="1307" y="778"/>
                      <a:pt x="1328" y="775"/>
                      <a:pt x="1348" y="769"/>
                    </a:cubicBezTo>
                    <a:cubicBezTo>
                      <a:pt x="1348" y="768"/>
                      <a:pt x="1348" y="768"/>
                      <a:pt x="1348" y="768"/>
                    </a:cubicBezTo>
                    <a:cubicBezTo>
                      <a:pt x="1353" y="782"/>
                      <a:pt x="1360" y="794"/>
                      <a:pt x="1367" y="806"/>
                    </a:cubicBezTo>
                    <a:cubicBezTo>
                      <a:pt x="1386" y="839"/>
                      <a:pt x="1416" y="867"/>
                      <a:pt x="1452" y="879"/>
                    </a:cubicBezTo>
                    <a:cubicBezTo>
                      <a:pt x="1500" y="896"/>
                      <a:pt x="1568" y="882"/>
                      <a:pt x="1587" y="834"/>
                    </a:cubicBezTo>
                    <a:cubicBezTo>
                      <a:pt x="1594" y="841"/>
                      <a:pt x="1601" y="847"/>
                      <a:pt x="1610" y="851"/>
                    </a:cubicBezTo>
                    <a:cubicBezTo>
                      <a:pt x="1640" y="863"/>
                      <a:pt x="1674" y="860"/>
                      <a:pt x="1704" y="849"/>
                    </a:cubicBezTo>
                    <a:cubicBezTo>
                      <a:pt x="1755" y="829"/>
                      <a:pt x="1780" y="788"/>
                      <a:pt x="1806" y="746"/>
                    </a:cubicBezTo>
                    <a:cubicBezTo>
                      <a:pt x="1824" y="754"/>
                      <a:pt x="1843" y="763"/>
                      <a:pt x="1862" y="770"/>
                    </a:cubicBezTo>
                    <a:cubicBezTo>
                      <a:pt x="1939" y="797"/>
                      <a:pt x="2028" y="778"/>
                      <a:pt x="2071" y="706"/>
                    </a:cubicBezTo>
                    <a:cubicBezTo>
                      <a:pt x="2071" y="705"/>
                      <a:pt x="2072" y="704"/>
                      <a:pt x="2072" y="703"/>
                    </a:cubicBezTo>
                    <a:cubicBezTo>
                      <a:pt x="2078" y="705"/>
                      <a:pt x="2085" y="704"/>
                      <a:pt x="2091" y="703"/>
                    </a:cubicBezTo>
                    <a:cubicBezTo>
                      <a:pt x="2121" y="696"/>
                      <a:pt x="2139" y="656"/>
                      <a:pt x="2172" y="666"/>
                    </a:cubicBezTo>
                    <a:cubicBezTo>
                      <a:pt x="2201" y="675"/>
                      <a:pt x="2222" y="707"/>
                      <a:pt x="2242" y="728"/>
                    </a:cubicBezTo>
                    <a:cubicBezTo>
                      <a:pt x="2260" y="747"/>
                      <a:pt x="2282" y="764"/>
                      <a:pt x="2310" y="760"/>
                    </a:cubicBezTo>
                    <a:cubicBezTo>
                      <a:pt x="2345" y="756"/>
                      <a:pt x="2353" y="713"/>
                      <a:pt x="2382" y="700"/>
                    </a:cubicBezTo>
                    <a:cubicBezTo>
                      <a:pt x="2424" y="681"/>
                      <a:pt x="2476" y="710"/>
                      <a:pt x="2513" y="727"/>
                    </a:cubicBezTo>
                    <a:cubicBezTo>
                      <a:pt x="2550" y="743"/>
                      <a:pt x="2584" y="749"/>
                      <a:pt x="2623" y="739"/>
                    </a:cubicBezTo>
                    <a:cubicBezTo>
                      <a:pt x="2649" y="732"/>
                      <a:pt x="2671" y="724"/>
                      <a:pt x="2698" y="728"/>
                    </a:cubicBezTo>
                    <a:cubicBezTo>
                      <a:pt x="2724" y="732"/>
                      <a:pt x="2749" y="743"/>
                      <a:pt x="2775" y="747"/>
                    </a:cubicBezTo>
                    <a:cubicBezTo>
                      <a:pt x="2796" y="750"/>
                      <a:pt x="2814" y="745"/>
                      <a:pt x="2833" y="738"/>
                    </a:cubicBezTo>
                    <a:cubicBezTo>
                      <a:pt x="2858" y="728"/>
                      <a:pt x="2879" y="721"/>
                      <a:pt x="2906" y="719"/>
                    </a:cubicBezTo>
                    <a:cubicBezTo>
                      <a:pt x="2943" y="718"/>
                      <a:pt x="2982" y="720"/>
                      <a:pt x="3019" y="726"/>
                    </a:cubicBezTo>
                    <a:cubicBezTo>
                      <a:pt x="3055" y="733"/>
                      <a:pt x="3091" y="743"/>
                      <a:pt x="3128" y="747"/>
                    </a:cubicBezTo>
                    <a:cubicBezTo>
                      <a:pt x="3165" y="751"/>
                      <a:pt x="3203" y="746"/>
                      <a:pt x="3240" y="745"/>
                    </a:cubicBezTo>
                    <a:cubicBezTo>
                      <a:pt x="3283" y="744"/>
                      <a:pt x="3325" y="744"/>
                      <a:pt x="3367" y="744"/>
                    </a:cubicBezTo>
                    <a:cubicBezTo>
                      <a:pt x="3371" y="744"/>
                      <a:pt x="3373" y="740"/>
                      <a:pt x="3367" y="744"/>
                    </a:cubicBezTo>
                    <a:cubicBezTo>
                      <a:pt x="3552" y="744"/>
                      <a:pt x="3743" y="745"/>
                      <a:pt x="3928" y="745"/>
                    </a:cubicBezTo>
                    <a:cubicBezTo>
                      <a:pt x="3933" y="745"/>
                      <a:pt x="3942" y="737"/>
                      <a:pt x="3933" y="737"/>
                    </a:cubicBezTo>
                    <a:close/>
                    <a:moveTo>
                      <a:pt x="1858" y="671"/>
                    </a:moveTo>
                    <a:cubicBezTo>
                      <a:pt x="1873" y="655"/>
                      <a:pt x="1896" y="643"/>
                      <a:pt x="1905" y="671"/>
                    </a:cubicBezTo>
                    <a:cubicBezTo>
                      <a:pt x="1911" y="687"/>
                      <a:pt x="1909" y="712"/>
                      <a:pt x="1895" y="724"/>
                    </a:cubicBezTo>
                    <a:cubicBezTo>
                      <a:pt x="1875" y="742"/>
                      <a:pt x="1850" y="713"/>
                      <a:pt x="1839" y="698"/>
                    </a:cubicBezTo>
                    <a:cubicBezTo>
                      <a:pt x="1838" y="698"/>
                      <a:pt x="1838" y="697"/>
                      <a:pt x="1837" y="696"/>
                    </a:cubicBezTo>
                    <a:cubicBezTo>
                      <a:pt x="1844" y="688"/>
                      <a:pt x="1850" y="679"/>
                      <a:pt x="1858" y="671"/>
                    </a:cubicBezTo>
                    <a:close/>
                    <a:moveTo>
                      <a:pt x="1708" y="676"/>
                    </a:moveTo>
                    <a:cubicBezTo>
                      <a:pt x="1713" y="659"/>
                      <a:pt x="1713" y="641"/>
                      <a:pt x="1720" y="625"/>
                    </a:cubicBezTo>
                    <a:cubicBezTo>
                      <a:pt x="1735" y="591"/>
                      <a:pt x="1773" y="638"/>
                      <a:pt x="1783" y="652"/>
                    </a:cubicBezTo>
                    <a:cubicBezTo>
                      <a:pt x="1794" y="667"/>
                      <a:pt x="1803" y="683"/>
                      <a:pt x="1814" y="698"/>
                    </a:cubicBezTo>
                    <a:cubicBezTo>
                      <a:pt x="1808" y="706"/>
                      <a:pt x="1803" y="715"/>
                      <a:pt x="1799" y="723"/>
                    </a:cubicBezTo>
                    <a:cubicBezTo>
                      <a:pt x="1774" y="710"/>
                      <a:pt x="1750" y="695"/>
                      <a:pt x="1727" y="684"/>
                    </a:cubicBezTo>
                    <a:cubicBezTo>
                      <a:pt x="1721" y="681"/>
                      <a:pt x="1715" y="678"/>
                      <a:pt x="1708" y="676"/>
                    </a:cubicBezTo>
                    <a:cubicBezTo>
                      <a:pt x="1708" y="676"/>
                      <a:pt x="1708" y="676"/>
                      <a:pt x="1708" y="676"/>
                    </a:cubicBezTo>
                    <a:close/>
                    <a:moveTo>
                      <a:pt x="1604" y="710"/>
                    </a:moveTo>
                    <a:cubicBezTo>
                      <a:pt x="1626" y="681"/>
                      <a:pt x="1656" y="678"/>
                      <a:pt x="1685" y="686"/>
                    </a:cubicBezTo>
                    <a:cubicBezTo>
                      <a:pt x="1670" y="719"/>
                      <a:pt x="1627" y="736"/>
                      <a:pt x="1591" y="732"/>
                    </a:cubicBezTo>
                    <a:cubicBezTo>
                      <a:pt x="1594" y="724"/>
                      <a:pt x="1599" y="717"/>
                      <a:pt x="1604" y="710"/>
                    </a:cubicBezTo>
                    <a:close/>
                    <a:moveTo>
                      <a:pt x="1400" y="670"/>
                    </a:moveTo>
                    <a:cubicBezTo>
                      <a:pt x="1402" y="669"/>
                      <a:pt x="1405" y="668"/>
                      <a:pt x="1408" y="667"/>
                    </a:cubicBezTo>
                    <a:cubicBezTo>
                      <a:pt x="1410" y="666"/>
                      <a:pt x="1413" y="665"/>
                      <a:pt x="1416" y="663"/>
                    </a:cubicBezTo>
                    <a:cubicBezTo>
                      <a:pt x="1422" y="661"/>
                      <a:pt x="1427" y="661"/>
                      <a:pt x="1432" y="660"/>
                    </a:cubicBezTo>
                    <a:cubicBezTo>
                      <a:pt x="1421" y="697"/>
                      <a:pt x="1397" y="727"/>
                      <a:pt x="1364" y="745"/>
                    </a:cubicBezTo>
                    <a:cubicBezTo>
                      <a:pt x="1360" y="715"/>
                      <a:pt x="1374" y="686"/>
                      <a:pt x="1400" y="670"/>
                    </a:cubicBezTo>
                    <a:close/>
                    <a:moveTo>
                      <a:pt x="1308" y="564"/>
                    </a:moveTo>
                    <a:cubicBezTo>
                      <a:pt x="1308" y="556"/>
                      <a:pt x="1309" y="548"/>
                      <a:pt x="1311" y="540"/>
                    </a:cubicBezTo>
                    <a:cubicBezTo>
                      <a:pt x="1327" y="552"/>
                      <a:pt x="1342" y="565"/>
                      <a:pt x="1353" y="581"/>
                    </a:cubicBezTo>
                    <a:cubicBezTo>
                      <a:pt x="1341" y="591"/>
                      <a:pt x="1332" y="605"/>
                      <a:pt x="1327" y="619"/>
                    </a:cubicBezTo>
                    <a:cubicBezTo>
                      <a:pt x="1315" y="600"/>
                      <a:pt x="1308" y="579"/>
                      <a:pt x="1308" y="564"/>
                    </a:cubicBezTo>
                    <a:close/>
                    <a:moveTo>
                      <a:pt x="1505" y="563"/>
                    </a:moveTo>
                    <a:cubicBezTo>
                      <a:pt x="1514" y="577"/>
                      <a:pt x="1522" y="592"/>
                      <a:pt x="1528" y="608"/>
                    </a:cubicBezTo>
                    <a:cubicBezTo>
                      <a:pt x="1528" y="608"/>
                      <a:pt x="1527" y="609"/>
                      <a:pt x="1527" y="610"/>
                    </a:cubicBezTo>
                    <a:cubicBezTo>
                      <a:pt x="1521" y="598"/>
                      <a:pt x="1513" y="588"/>
                      <a:pt x="1500" y="584"/>
                    </a:cubicBezTo>
                    <a:cubicBezTo>
                      <a:pt x="1497" y="583"/>
                      <a:pt x="1494" y="582"/>
                      <a:pt x="1491" y="582"/>
                    </a:cubicBezTo>
                    <a:cubicBezTo>
                      <a:pt x="1494" y="579"/>
                      <a:pt x="1496" y="575"/>
                      <a:pt x="1499" y="572"/>
                    </a:cubicBezTo>
                    <a:cubicBezTo>
                      <a:pt x="1501" y="569"/>
                      <a:pt x="1503" y="566"/>
                      <a:pt x="1505" y="563"/>
                    </a:cubicBezTo>
                    <a:close/>
                    <a:moveTo>
                      <a:pt x="1346" y="619"/>
                    </a:moveTo>
                    <a:cubicBezTo>
                      <a:pt x="1348" y="611"/>
                      <a:pt x="1353" y="601"/>
                      <a:pt x="1360" y="594"/>
                    </a:cubicBezTo>
                    <a:cubicBezTo>
                      <a:pt x="1366" y="606"/>
                      <a:pt x="1369" y="619"/>
                      <a:pt x="1369" y="633"/>
                    </a:cubicBezTo>
                    <a:cubicBezTo>
                      <a:pt x="1368" y="641"/>
                      <a:pt x="1367" y="648"/>
                      <a:pt x="1366" y="656"/>
                    </a:cubicBezTo>
                    <a:cubicBezTo>
                      <a:pt x="1359" y="653"/>
                      <a:pt x="1352" y="648"/>
                      <a:pt x="1346" y="643"/>
                    </a:cubicBezTo>
                    <a:cubicBezTo>
                      <a:pt x="1344" y="635"/>
                      <a:pt x="1344" y="626"/>
                      <a:pt x="1346" y="619"/>
                    </a:cubicBezTo>
                    <a:close/>
                    <a:moveTo>
                      <a:pt x="1387" y="655"/>
                    </a:moveTo>
                    <a:cubicBezTo>
                      <a:pt x="1392" y="631"/>
                      <a:pt x="1391" y="606"/>
                      <a:pt x="1379" y="584"/>
                    </a:cubicBezTo>
                    <a:cubicBezTo>
                      <a:pt x="1378" y="583"/>
                      <a:pt x="1378" y="582"/>
                      <a:pt x="1377" y="581"/>
                    </a:cubicBezTo>
                    <a:cubicBezTo>
                      <a:pt x="1387" y="576"/>
                      <a:pt x="1398" y="577"/>
                      <a:pt x="1407" y="587"/>
                    </a:cubicBezTo>
                    <a:cubicBezTo>
                      <a:pt x="1416" y="596"/>
                      <a:pt x="1421" y="609"/>
                      <a:pt x="1424" y="623"/>
                    </a:cubicBezTo>
                    <a:cubicBezTo>
                      <a:pt x="1413" y="635"/>
                      <a:pt x="1401" y="647"/>
                      <a:pt x="1387" y="655"/>
                    </a:cubicBezTo>
                    <a:close/>
                    <a:moveTo>
                      <a:pt x="1457" y="628"/>
                    </a:moveTo>
                    <a:cubicBezTo>
                      <a:pt x="1465" y="618"/>
                      <a:pt x="1473" y="608"/>
                      <a:pt x="1480" y="597"/>
                    </a:cubicBezTo>
                    <a:cubicBezTo>
                      <a:pt x="1494" y="594"/>
                      <a:pt x="1506" y="608"/>
                      <a:pt x="1513" y="627"/>
                    </a:cubicBezTo>
                    <a:cubicBezTo>
                      <a:pt x="1505" y="639"/>
                      <a:pt x="1498" y="651"/>
                      <a:pt x="1493" y="665"/>
                    </a:cubicBezTo>
                    <a:cubicBezTo>
                      <a:pt x="1482" y="657"/>
                      <a:pt x="1469" y="651"/>
                      <a:pt x="1455" y="649"/>
                    </a:cubicBezTo>
                    <a:cubicBezTo>
                      <a:pt x="1457" y="643"/>
                      <a:pt x="1457" y="638"/>
                      <a:pt x="1458" y="633"/>
                    </a:cubicBezTo>
                    <a:cubicBezTo>
                      <a:pt x="1458" y="631"/>
                      <a:pt x="1458" y="629"/>
                      <a:pt x="1457" y="628"/>
                    </a:cubicBezTo>
                    <a:close/>
                    <a:moveTo>
                      <a:pt x="1508" y="704"/>
                    </a:moveTo>
                    <a:cubicBezTo>
                      <a:pt x="1508" y="703"/>
                      <a:pt x="1508" y="702"/>
                      <a:pt x="1508" y="702"/>
                    </a:cubicBezTo>
                    <a:cubicBezTo>
                      <a:pt x="1509" y="702"/>
                      <a:pt x="1509" y="703"/>
                      <a:pt x="1509" y="703"/>
                    </a:cubicBezTo>
                    <a:cubicBezTo>
                      <a:pt x="1509" y="703"/>
                      <a:pt x="1509" y="703"/>
                      <a:pt x="1508" y="704"/>
                    </a:cubicBezTo>
                    <a:close/>
                    <a:moveTo>
                      <a:pt x="1510" y="677"/>
                    </a:moveTo>
                    <a:cubicBezTo>
                      <a:pt x="1512" y="668"/>
                      <a:pt x="1515" y="659"/>
                      <a:pt x="1519" y="651"/>
                    </a:cubicBezTo>
                    <a:cubicBezTo>
                      <a:pt x="1521" y="663"/>
                      <a:pt x="1521" y="676"/>
                      <a:pt x="1519" y="686"/>
                    </a:cubicBezTo>
                    <a:cubicBezTo>
                      <a:pt x="1516" y="683"/>
                      <a:pt x="1513" y="680"/>
                      <a:pt x="1510" y="677"/>
                    </a:cubicBezTo>
                    <a:close/>
                    <a:moveTo>
                      <a:pt x="1534" y="628"/>
                    </a:moveTo>
                    <a:cubicBezTo>
                      <a:pt x="1534" y="627"/>
                      <a:pt x="1535" y="627"/>
                      <a:pt x="1536" y="626"/>
                    </a:cubicBezTo>
                    <a:cubicBezTo>
                      <a:pt x="1547" y="657"/>
                      <a:pt x="1555" y="689"/>
                      <a:pt x="1561" y="721"/>
                    </a:cubicBezTo>
                    <a:cubicBezTo>
                      <a:pt x="1551" y="715"/>
                      <a:pt x="1541" y="708"/>
                      <a:pt x="1533" y="699"/>
                    </a:cubicBezTo>
                    <a:cubicBezTo>
                      <a:pt x="1543" y="679"/>
                      <a:pt x="1540" y="649"/>
                      <a:pt x="1534" y="628"/>
                    </a:cubicBezTo>
                    <a:close/>
                    <a:moveTo>
                      <a:pt x="1593" y="488"/>
                    </a:moveTo>
                    <a:cubicBezTo>
                      <a:pt x="1616" y="486"/>
                      <a:pt x="1647" y="506"/>
                      <a:pt x="1656" y="526"/>
                    </a:cubicBezTo>
                    <a:cubicBezTo>
                      <a:pt x="1666" y="553"/>
                      <a:pt x="1605" y="561"/>
                      <a:pt x="1589" y="566"/>
                    </a:cubicBezTo>
                    <a:cubicBezTo>
                      <a:pt x="1574" y="572"/>
                      <a:pt x="1558" y="581"/>
                      <a:pt x="1544" y="593"/>
                    </a:cubicBezTo>
                    <a:cubicBezTo>
                      <a:pt x="1539" y="581"/>
                      <a:pt x="1533" y="570"/>
                      <a:pt x="1526" y="558"/>
                    </a:cubicBezTo>
                    <a:cubicBezTo>
                      <a:pt x="1524" y="554"/>
                      <a:pt x="1521" y="549"/>
                      <a:pt x="1518" y="545"/>
                    </a:cubicBezTo>
                    <a:cubicBezTo>
                      <a:pt x="1538" y="519"/>
                      <a:pt x="1563" y="490"/>
                      <a:pt x="1593" y="488"/>
                    </a:cubicBezTo>
                    <a:close/>
                    <a:moveTo>
                      <a:pt x="1356" y="485"/>
                    </a:moveTo>
                    <a:cubicBezTo>
                      <a:pt x="1391" y="467"/>
                      <a:pt x="1430" y="478"/>
                      <a:pt x="1457" y="503"/>
                    </a:cubicBezTo>
                    <a:cubicBezTo>
                      <a:pt x="1472" y="517"/>
                      <a:pt x="1485" y="532"/>
                      <a:pt x="1496" y="548"/>
                    </a:cubicBezTo>
                    <a:cubicBezTo>
                      <a:pt x="1495" y="549"/>
                      <a:pt x="1494" y="551"/>
                      <a:pt x="1493" y="552"/>
                    </a:cubicBezTo>
                    <a:cubicBezTo>
                      <a:pt x="1484" y="563"/>
                      <a:pt x="1476" y="575"/>
                      <a:pt x="1467" y="588"/>
                    </a:cubicBezTo>
                    <a:cubicBezTo>
                      <a:pt x="1457" y="593"/>
                      <a:pt x="1448" y="600"/>
                      <a:pt x="1441" y="606"/>
                    </a:cubicBezTo>
                    <a:cubicBezTo>
                      <a:pt x="1441" y="607"/>
                      <a:pt x="1441" y="607"/>
                      <a:pt x="1440" y="607"/>
                    </a:cubicBezTo>
                    <a:cubicBezTo>
                      <a:pt x="1430" y="577"/>
                      <a:pt x="1410" y="554"/>
                      <a:pt x="1373" y="568"/>
                    </a:cubicBezTo>
                    <a:cubicBezTo>
                      <a:pt x="1372" y="568"/>
                      <a:pt x="1371" y="569"/>
                      <a:pt x="1370" y="569"/>
                    </a:cubicBezTo>
                    <a:cubicBezTo>
                      <a:pt x="1356" y="550"/>
                      <a:pt x="1338" y="536"/>
                      <a:pt x="1318" y="523"/>
                    </a:cubicBezTo>
                    <a:cubicBezTo>
                      <a:pt x="1327" y="507"/>
                      <a:pt x="1341" y="494"/>
                      <a:pt x="1356" y="485"/>
                    </a:cubicBezTo>
                    <a:close/>
                    <a:moveTo>
                      <a:pt x="1290" y="526"/>
                    </a:moveTo>
                    <a:cubicBezTo>
                      <a:pt x="1292" y="528"/>
                      <a:pt x="1294" y="529"/>
                      <a:pt x="1296" y="530"/>
                    </a:cubicBezTo>
                    <a:cubicBezTo>
                      <a:pt x="1285" y="556"/>
                      <a:pt x="1286" y="587"/>
                      <a:pt x="1301" y="616"/>
                    </a:cubicBezTo>
                    <a:cubicBezTo>
                      <a:pt x="1307" y="627"/>
                      <a:pt x="1315" y="638"/>
                      <a:pt x="1324" y="647"/>
                    </a:cubicBezTo>
                    <a:cubicBezTo>
                      <a:pt x="1327" y="658"/>
                      <a:pt x="1334" y="667"/>
                      <a:pt x="1347" y="674"/>
                    </a:cubicBezTo>
                    <a:cubicBezTo>
                      <a:pt x="1351" y="675"/>
                      <a:pt x="1355" y="676"/>
                      <a:pt x="1359" y="677"/>
                    </a:cubicBezTo>
                    <a:cubicBezTo>
                      <a:pt x="1350" y="700"/>
                      <a:pt x="1334" y="722"/>
                      <a:pt x="1317" y="737"/>
                    </a:cubicBezTo>
                    <a:cubicBezTo>
                      <a:pt x="1307" y="746"/>
                      <a:pt x="1296" y="754"/>
                      <a:pt x="1284" y="761"/>
                    </a:cubicBezTo>
                    <a:cubicBezTo>
                      <a:pt x="1254" y="758"/>
                      <a:pt x="1222" y="743"/>
                      <a:pt x="1205" y="720"/>
                    </a:cubicBezTo>
                    <a:cubicBezTo>
                      <a:pt x="1191" y="701"/>
                      <a:pt x="1184" y="677"/>
                      <a:pt x="1175" y="655"/>
                    </a:cubicBezTo>
                    <a:cubicBezTo>
                      <a:pt x="1205" y="617"/>
                      <a:pt x="1213" y="561"/>
                      <a:pt x="1213" y="515"/>
                    </a:cubicBezTo>
                    <a:cubicBezTo>
                      <a:pt x="1213" y="502"/>
                      <a:pt x="1212" y="487"/>
                      <a:pt x="1209" y="472"/>
                    </a:cubicBezTo>
                    <a:cubicBezTo>
                      <a:pt x="1233" y="494"/>
                      <a:pt x="1263" y="510"/>
                      <a:pt x="1290" y="526"/>
                    </a:cubicBezTo>
                    <a:close/>
                    <a:moveTo>
                      <a:pt x="1203" y="344"/>
                    </a:moveTo>
                    <a:cubicBezTo>
                      <a:pt x="1206" y="337"/>
                      <a:pt x="1213" y="324"/>
                      <a:pt x="1222" y="323"/>
                    </a:cubicBezTo>
                    <a:cubicBezTo>
                      <a:pt x="1237" y="321"/>
                      <a:pt x="1252" y="340"/>
                      <a:pt x="1257" y="351"/>
                    </a:cubicBezTo>
                    <a:cubicBezTo>
                      <a:pt x="1270" y="381"/>
                      <a:pt x="1265" y="445"/>
                      <a:pt x="1224" y="448"/>
                    </a:cubicBezTo>
                    <a:cubicBezTo>
                      <a:pt x="1220" y="448"/>
                      <a:pt x="1216" y="448"/>
                      <a:pt x="1212" y="448"/>
                    </a:cubicBezTo>
                    <a:cubicBezTo>
                      <a:pt x="1207" y="441"/>
                      <a:pt x="1202" y="434"/>
                      <a:pt x="1200" y="426"/>
                    </a:cubicBezTo>
                    <a:cubicBezTo>
                      <a:pt x="1191" y="400"/>
                      <a:pt x="1193" y="369"/>
                      <a:pt x="1203" y="344"/>
                    </a:cubicBezTo>
                    <a:close/>
                    <a:moveTo>
                      <a:pt x="1014" y="481"/>
                    </a:moveTo>
                    <a:cubicBezTo>
                      <a:pt x="1040" y="447"/>
                      <a:pt x="1101" y="398"/>
                      <a:pt x="1148" y="415"/>
                    </a:cubicBezTo>
                    <a:cubicBezTo>
                      <a:pt x="1164" y="421"/>
                      <a:pt x="1175" y="434"/>
                      <a:pt x="1182" y="451"/>
                    </a:cubicBezTo>
                    <a:cubicBezTo>
                      <a:pt x="1180" y="451"/>
                      <a:pt x="1178" y="451"/>
                      <a:pt x="1177" y="452"/>
                    </a:cubicBezTo>
                    <a:cubicBezTo>
                      <a:pt x="1161" y="456"/>
                      <a:pt x="1147" y="467"/>
                      <a:pt x="1134" y="476"/>
                    </a:cubicBezTo>
                    <a:cubicBezTo>
                      <a:pt x="1105" y="498"/>
                      <a:pt x="1077" y="530"/>
                      <a:pt x="1039" y="532"/>
                    </a:cubicBezTo>
                    <a:cubicBezTo>
                      <a:pt x="1026" y="533"/>
                      <a:pt x="1006" y="527"/>
                      <a:pt x="1002" y="513"/>
                    </a:cubicBezTo>
                    <a:cubicBezTo>
                      <a:pt x="998" y="502"/>
                      <a:pt x="1008" y="489"/>
                      <a:pt x="1014" y="481"/>
                    </a:cubicBezTo>
                    <a:close/>
                    <a:moveTo>
                      <a:pt x="883" y="401"/>
                    </a:moveTo>
                    <a:cubicBezTo>
                      <a:pt x="889" y="383"/>
                      <a:pt x="907" y="381"/>
                      <a:pt x="924" y="383"/>
                    </a:cubicBezTo>
                    <a:cubicBezTo>
                      <a:pt x="946" y="384"/>
                      <a:pt x="959" y="401"/>
                      <a:pt x="969" y="418"/>
                    </a:cubicBezTo>
                    <a:cubicBezTo>
                      <a:pt x="986" y="448"/>
                      <a:pt x="985" y="481"/>
                      <a:pt x="971" y="510"/>
                    </a:cubicBezTo>
                    <a:cubicBezTo>
                      <a:pt x="971" y="510"/>
                      <a:pt x="970" y="509"/>
                      <a:pt x="970" y="509"/>
                    </a:cubicBezTo>
                    <a:cubicBezTo>
                      <a:pt x="930" y="466"/>
                      <a:pt x="874" y="490"/>
                      <a:pt x="828" y="519"/>
                    </a:cubicBezTo>
                    <a:cubicBezTo>
                      <a:pt x="835" y="512"/>
                      <a:pt x="841" y="505"/>
                      <a:pt x="847" y="497"/>
                    </a:cubicBezTo>
                    <a:cubicBezTo>
                      <a:pt x="858" y="483"/>
                      <a:pt x="867" y="467"/>
                      <a:pt x="872" y="449"/>
                    </a:cubicBezTo>
                    <a:cubicBezTo>
                      <a:pt x="877" y="434"/>
                      <a:pt x="878" y="417"/>
                      <a:pt x="883" y="401"/>
                    </a:cubicBezTo>
                    <a:close/>
                    <a:moveTo>
                      <a:pt x="988" y="642"/>
                    </a:moveTo>
                    <a:cubicBezTo>
                      <a:pt x="973" y="634"/>
                      <a:pt x="959" y="626"/>
                      <a:pt x="944" y="622"/>
                    </a:cubicBezTo>
                    <a:cubicBezTo>
                      <a:pt x="937" y="606"/>
                      <a:pt x="927" y="591"/>
                      <a:pt x="915" y="580"/>
                    </a:cubicBezTo>
                    <a:cubicBezTo>
                      <a:pt x="936" y="572"/>
                      <a:pt x="955" y="559"/>
                      <a:pt x="970" y="542"/>
                    </a:cubicBezTo>
                    <a:cubicBezTo>
                      <a:pt x="977" y="555"/>
                      <a:pt x="982" y="570"/>
                      <a:pt x="985" y="583"/>
                    </a:cubicBezTo>
                    <a:cubicBezTo>
                      <a:pt x="990" y="603"/>
                      <a:pt x="991" y="623"/>
                      <a:pt x="988" y="642"/>
                    </a:cubicBezTo>
                    <a:close/>
                    <a:moveTo>
                      <a:pt x="931" y="688"/>
                    </a:moveTo>
                    <a:cubicBezTo>
                      <a:pt x="928" y="704"/>
                      <a:pt x="921" y="718"/>
                      <a:pt x="912" y="732"/>
                    </a:cubicBezTo>
                    <a:cubicBezTo>
                      <a:pt x="888" y="741"/>
                      <a:pt x="863" y="744"/>
                      <a:pt x="841" y="733"/>
                    </a:cubicBezTo>
                    <a:cubicBezTo>
                      <a:pt x="835" y="730"/>
                      <a:pt x="831" y="727"/>
                      <a:pt x="826" y="723"/>
                    </a:cubicBezTo>
                    <a:cubicBezTo>
                      <a:pt x="834" y="700"/>
                      <a:pt x="843" y="677"/>
                      <a:pt x="860" y="657"/>
                    </a:cubicBezTo>
                    <a:cubicBezTo>
                      <a:pt x="880" y="634"/>
                      <a:pt x="903" y="630"/>
                      <a:pt x="927" y="636"/>
                    </a:cubicBezTo>
                    <a:cubicBezTo>
                      <a:pt x="932" y="653"/>
                      <a:pt x="934" y="671"/>
                      <a:pt x="931" y="688"/>
                    </a:cubicBezTo>
                    <a:close/>
                    <a:moveTo>
                      <a:pt x="885" y="621"/>
                    </a:moveTo>
                    <a:cubicBezTo>
                      <a:pt x="850" y="632"/>
                      <a:pt x="826" y="668"/>
                      <a:pt x="813" y="701"/>
                    </a:cubicBezTo>
                    <a:cubicBezTo>
                      <a:pt x="813" y="702"/>
                      <a:pt x="812" y="704"/>
                      <a:pt x="811" y="706"/>
                    </a:cubicBezTo>
                    <a:cubicBezTo>
                      <a:pt x="801" y="691"/>
                      <a:pt x="794" y="673"/>
                      <a:pt x="787" y="657"/>
                    </a:cubicBezTo>
                    <a:cubicBezTo>
                      <a:pt x="799" y="642"/>
                      <a:pt x="810" y="626"/>
                      <a:pt x="822" y="612"/>
                    </a:cubicBezTo>
                    <a:cubicBezTo>
                      <a:pt x="830" y="603"/>
                      <a:pt x="838" y="593"/>
                      <a:pt x="848" y="586"/>
                    </a:cubicBezTo>
                    <a:cubicBezTo>
                      <a:pt x="864" y="589"/>
                      <a:pt x="880" y="588"/>
                      <a:pt x="895" y="585"/>
                    </a:cubicBezTo>
                    <a:cubicBezTo>
                      <a:pt x="900" y="589"/>
                      <a:pt x="904" y="594"/>
                      <a:pt x="907" y="598"/>
                    </a:cubicBezTo>
                    <a:cubicBezTo>
                      <a:pt x="912" y="604"/>
                      <a:pt x="916" y="610"/>
                      <a:pt x="919" y="617"/>
                    </a:cubicBezTo>
                    <a:cubicBezTo>
                      <a:pt x="908" y="616"/>
                      <a:pt x="897" y="617"/>
                      <a:pt x="885" y="621"/>
                    </a:cubicBezTo>
                    <a:close/>
                    <a:moveTo>
                      <a:pt x="515" y="817"/>
                    </a:moveTo>
                    <a:cubicBezTo>
                      <a:pt x="514" y="798"/>
                      <a:pt x="508" y="778"/>
                      <a:pt x="502" y="759"/>
                    </a:cubicBezTo>
                    <a:cubicBezTo>
                      <a:pt x="515" y="759"/>
                      <a:pt x="527" y="758"/>
                      <a:pt x="539" y="756"/>
                    </a:cubicBezTo>
                    <a:cubicBezTo>
                      <a:pt x="565" y="753"/>
                      <a:pt x="590" y="746"/>
                      <a:pt x="614" y="735"/>
                    </a:cubicBezTo>
                    <a:cubicBezTo>
                      <a:pt x="623" y="736"/>
                      <a:pt x="631" y="736"/>
                      <a:pt x="639" y="736"/>
                    </a:cubicBezTo>
                    <a:cubicBezTo>
                      <a:pt x="670" y="735"/>
                      <a:pt x="699" y="728"/>
                      <a:pt x="726" y="713"/>
                    </a:cubicBezTo>
                    <a:cubicBezTo>
                      <a:pt x="706" y="730"/>
                      <a:pt x="695" y="756"/>
                      <a:pt x="693" y="780"/>
                    </a:cubicBezTo>
                    <a:cubicBezTo>
                      <a:pt x="690" y="803"/>
                      <a:pt x="692" y="830"/>
                      <a:pt x="708" y="847"/>
                    </a:cubicBezTo>
                    <a:cubicBezTo>
                      <a:pt x="712" y="851"/>
                      <a:pt x="716" y="854"/>
                      <a:pt x="721" y="856"/>
                    </a:cubicBezTo>
                    <a:cubicBezTo>
                      <a:pt x="702" y="863"/>
                      <a:pt x="680" y="865"/>
                      <a:pt x="659" y="864"/>
                    </a:cubicBezTo>
                    <a:cubicBezTo>
                      <a:pt x="616" y="862"/>
                      <a:pt x="579" y="845"/>
                      <a:pt x="540" y="827"/>
                    </a:cubicBezTo>
                    <a:cubicBezTo>
                      <a:pt x="532" y="823"/>
                      <a:pt x="523" y="820"/>
                      <a:pt x="515" y="817"/>
                    </a:cubicBezTo>
                    <a:close/>
                    <a:moveTo>
                      <a:pt x="179" y="784"/>
                    </a:moveTo>
                    <a:cubicBezTo>
                      <a:pt x="181" y="783"/>
                      <a:pt x="183" y="782"/>
                      <a:pt x="185" y="781"/>
                    </a:cubicBezTo>
                    <a:cubicBezTo>
                      <a:pt x="184" y="783"/>
                      <a:pt x="184" y="784"/>
                      <a:pt x="184" y="786"/>
                    </a:cubicBezTo>
                    <a:cubicBezTo>
                      <a:pt x="183" y="785"/>
                      <a:pt x="181" y="785"/>
                      <a:pt x="179" y="784"/>
                    </a:cubicBezTo>
                    <a:close/>
                    <a:moveTo>
                      <a:pt x="240" y="465"/>
                    </a:moveTo>
                    <a:cubicBezTo>
                      <a:pt x="215" y="449"/>
                      <a:pt x="225" y="417"/>
                      <a:pt x="247" y="394"/>
                    </a:cubicBezTo>
                    <a:cubicBezTo>
                      <a:pt x="255" y="393"/>
                      <a:pt x="263" y="392"/>
                      <a:pt x="271" y="391"/>
                    </a:cubicBezTo>
                    <a:cubicBezTo>
                      <a:pt x="294" y="389"/>
                      <a:pt x="317" y="390"/>
                      <a:pt x="340" y="392"/>
                    </a:cubicBezTo>
                    <a:cubicBezTo>
                      <a:pt x="341" y="395"/>
                      <a:pt x="342" y="398"/>
                      <a:pt x="343" y="401"/>
                    </a:cubicBezTo>
                    <a:cubicBezTo>
                      <a:pt x="351" y="426"/>
                      <a:pt x="354" y="452"/>
                      <a:pt x="351" y="477"/>
                    </a:cubicBezTo>
                    <a:cubicBezTo>
                      <a:pt x="346" y="478"/>
                      <a:pt x="341" y="479"/>
                      <a:pt x="335" y="479"/>
                    </a:cubicBezTo>
                    <a:cubicBezTo>
                      <a:pt x="313" y="479"/>
                      <a:pt x="292" y="472"/>
                      <a:pt x="271" y="470"/>
                    </a:cubicBezTo>
                    <a:cubicBezTo>
                      <a:pt x="263" y="469"/>
                      <a:pt x="256" y="469"/>
                      <a:pt x="249" y="470"/>
                    </a:cubicBezTo>
                    <a:cubicBezTo>
                      <a:pt x="246" y="469"/>
                      <a:pt x="243" y="467"/>
                      <a:pt x="240" y="465"/>
                    </a:cubicBezTo>
                    <a:close/>
                    <a:moveTo>
                      <a:pt x="245" y="260"/>
                    </a:moveTo>
                    <a:cubicBezTo>
                      <a:pt x="259" y="266"/>
                      <a:pt x="272" y="276"/>
                      <a:pt x="284" y="289"/>
                    </a:cubicBezTo>
                    <a:cubicBezTo>
                      <a:pt x="302" y="307"/>
                      <a:pt x="315" y="330"/>
                      <a:pt x="326" y="354"/>
                    </a:cubicBezTo>
                    <a:cubicBezTo>
                      <a:pt x="293" y="344"/>
                      <a:pt x="253" y="364"/>
                      <a:pt x="228" y="391"/>
                    </a:cubicBezTo>
                    <a:cubicBezTo>
                      <a:pt x="222" y="393"/>
                      <a:pt x="215" y="394"/>
                      <a:pt x="209" y="397"/>
                    </a:cubicBezTo>
                    <a:cubicBezTo>
                      <a:pt x="228" y="371"/>
                      <a:pt x="239" y="337"/>
                      <a:pt x="240" y="302"/>
                    </a:cubicBezTo>
                    <a:cubicBezTo>
                      <a:pt x="241" y="288"/>
                      <a:pt x="241" y="273"/>
                      <a:pt x="245" y="260"/>
                    </a:cubicBezTo>
                    <a:close/>
                    <a:moveTo>
                      <a:pt x="503" y="449"/>
                    </a:moveTo>
                    <a:cubicBezTo>
                      <a:pt x="517" y="465"/>
                      <a:pt x="525" y="483"/>
                      <a:pt x="527" y="502"/>
                    </a:cubicBezTo>
                    <a:cubicBezTo>
                      <a:pt x="500" y="511"/>
                      <a:pt x="475" y="525"/>
                      <a:pt x="458" y="547"/>
                    </a:cubicBezTo>
                    <a:cubicBezTo>
                      <a:pt x="449" y="559"/>
                      <a:pt x="445" y="573"/>
                      <a:pt x="443" y="587"/>
                    </a:cubicBezTo>
                    <a:cubicBezTo>
                      <a:pt x="437" y="574"/>
                      <a:pt x="427" y="562"/>
                      <a:pt x="416" y="553"/>
                    </a:cubicBezTo>
                    <a:cubicBezTo>
                      <a:pt x="401" y="543"/>
                      <a:pt x="380" y="549"/>
                      <a:pt x="364" y="552"/>
                    </a:cubicBezTo>
                    <a:cubicBezTo>
                      <a:pt x="350" y="555"/>
                      <a:pt x="337" y="560"/>
                      <a:pt x="325" y="567"/>
                    </a:cubicBezTo>
                    <a:cubicBezTo>
                      <a:pt x="334" y="557"/>
                      <a:pt x="342" y="547"/>
                      <a:pt x="349" y="536"/>
                    </a:cubicBezTo>
                    <a:cubicBezTo>
                      <a:pt x="359" y="521"/>
                      <a:pt x="366" y="506"/>
                      <a:pt x="369" y="489"/>
                    </a:cubicBezTo>
                    <a:cubicBezTo>
                      <a:pt x="413" y="481"/>
                      <a:pt x="454" y="463"/>
                      <a:pt x="492" y="439"/>
                    </a:cubicBezTo>
                    <a:cubicBezTo>
                      <a:pt x="496" y="442"/>
                      <a:pt x="500" y="445"/>
                      <a:pt x="503" y="449"/>
                    </a:cubicBezTo>
                    <a:close/>
                    <a:moveTo>
                      <a:pt x="829" y="581"/>
                    </a:moveTo>
                    <a:cubicBezTo>
                      <a:pt x="810" y="598"/>
                      <a:pt x="794" y="618"/>
                      <a:pt x="779" y="639"/>
                    </a:cubicBezTo>
                    <a:cubicBezTo>
                      <a:pt x="767" y="615"/>
                      <a:pt x="753" y="591"/>
                      <a:pt x="737" y="568"/>
                    </a:cubicBezTo>
                    <a:cubicBezTo>
                      <a:pt x="743" y="567"/>
                      <a:pt x="748" y="566"/>
                      <a:pt x="753" y="565"/>
                    </a:cubicBezTo>
                    <a:cubicBezTo>
                      <a:pt x="760" y="563"/>
                      <a:pt x="766" y="561"/>
                      <a:pt x="772" y="558"/>
                    </a:cubicBezTo>
                    <a:cubicBezTo>
                      <a:pt x="791" y="565"/>
                      <a:pt x="810" y="575"/>
                      <a:pt x="829" y="581"/>
                    </a:cubicBezTo>
                    <a:close/>
                    <a:moveTo>
                      <a:pt x="741" y="846"/>
                    </a:moveTo>
                    <a:cubicBezTo>
                      <a:pt x="705" y="835"/>
                      <a:pt x="709" y="772"/>
                      <a:pt x="724" y="742"/>
                    </a:cubicBezTo>
                    <a:cubicBezTo>
                      <a:pt x="730" y="732"/>
                      <a:pt x="740" y="716"/>
                      <a:pt x="752" y="715"/>
                    </a:cubicBezTo>
                    <a:cubicBezTo>
                      <a:pt x="770" y="713"/>
                      <a:pt x="777" y="749"/>
                      <a:pt x="779" y="760"/>
                    </a:cubicBezTo>
                    <a:cubicBezTo>
                      <a:pt x="786" y="795"/>
                      <a:pt x="766" y="824"/>
                      <a:pt x="741" y="846"/>
                    </a:cubicBezTo>
                    <a:close/>
                    <a:moveTo>
                      <a:pt x="497" y="743"/>
                    </a:moveTo>
                    <a:cubicBezTo>
                      <a:pt x="495" y="736"/>
                      <a:pt x="493" y="730"/>
                      <a:pt x="491" y="723"/>
                    </a:cubicBezTo>
                    <a:cubicBezTo>
                      <a:pt x="488" y="713"/>
                      <a:pt x="484" y="702"/>
                      <a:pt x="480" y="691"/>
                    </a:cubicBezTo>
                    <a:cubicBezTo>
                      <a:pt x="486" y="683"/>
                      <a:pt x="491" y="674"/>
                      <a:pt x="496" y="666"/>
                    </a:cubicBezTo>
                    <a:cubicBezTo>
                      <a:pt x="498" y="681"/>
                      <a:pt x="507" y="695"/>
                      <a:pt x="522" y="706"/>
                    </a:cubicBezTo>
                    <a:cubicBezTo>
                      <a:pt x="539" y="719"/>
                      <a:pt x="561" y="727"/>
                      <a:pt x="583" y="731"/>
                    </a:cubicBezTo>
                    <a:cubicBezTo>
                      <a:pt x="568" y="736"/>
                      <a:pt x="552" y="740"/>
                      <a:pt x="537" y="742"/>
                    </a:cubicBezTo>
                    <a:cubicBezTo>
                      <a:pt x="524" y="743"/>
                      <a:pt x="510" y="744"/>
                      <a:pt x="497" y="743"/>
                    </a:cubicBezTo>
                    <a:close/>
                    <a:moveTo>
                      <a:pt x="520" y="676"/>
                    </a:moveTo>
                    <a:cubicBezTo>
                      <a:pt x="498" y="642"/>
                      <a:pt x="552" y="606"/>
                      <a:pt x="576" y="593"/>
                    </a:cubicBezTo>
                    <a:cubicBezTo>
                      <a:pt x="604" y="578"/>
                      <a:pt x="635" y="563"/>
                      <a:pt x="668" y="554"/>
                    </a:cubicBezTo>
                    <a:cubicBezTo>
                      <a:pt x="669" y="555"/>
                      <a:pt x="670" y="556"/>
                      <a:pt x="671" y="558"/>
                    </a:cubicBezTo>
                    <a:cubicBezTo>
                      <a:pt x="679" y="565"/>
                      <a:pt x="689" y="569"/>
                      <a:pt x="701" y="570"/>
                    </a:cubicBezTo>
                    <a:cubicBezTo>
                      <a:pt x="702" y="587"/>
                      <a:pt x="703" y="604"/>
                      <a:pt x="699" y="621"/>
                    </a:cubicBezTo>
                    <a:cubicBezTo>
                      <a:pt x="692" y="656"/>
                      <a:pt x="667" y="685"/>
                      <a:pt x="638" y="705"/>
                    </a:cubicBezTo>
                    <a:cubicBezTo>
                      <a:pt x="630" y="710"/>
                      <a:pt x="621" y="715"/>
                      <a:pt x="612" y="720"/>
                    </a:cubicBezTo>
                    <a:cubicBezTo>
                      <a:pt x="576" y="717"/>
                      <a:pt x="538" y="705"/>
                      <a:pt x="520" y="676"/>
                    </a:cubicBezTo>
                    <a:close/>
                    <a:moveTo>
                      <a:pt x="696" y="548"/>
                    </a:moveTo>
                    <a:cubicBezTo>
                      <a:pt x="697" y="548"/>
                      <a:pt x="697" y="549"/>
                      <a:pt x="698" y="549"/>
                    </a:cubicBezTo>
                    <a:cubicBezTo>
                      <a:pt x="698" y="550"/>
                      <a:pt x="699" y="551"/>
                      <a:pt x="700" y="551"/>
                    </a:cubicBezTo>
                    <a:cubicBezTo>
                      <a:pt x="700" y="552"/>
                      <a:pt x="700" y="553"/>
                      <a:pt x="700" y="554"/>
                    </a:cubicBezTo>
                    <a:cubicBezTo>
                      <a:pt x="696" y="553"/>
                      <a:pt x="693" y="551"/>
                      <a:pt x="690" y="549"/>
                    </a:cubicBezTo>
                    <a:cubicBezTo>
                      <a:pt x="692" y="548"/>
                      <a:pt x="694" y="548"/>
                      <a:pt x="696" y="548"/>
                    </a:cubicBezTo>
                    <a:close/>
                    <a:moveTo>
                      <a:pt x="704" y="659"/>
                    </a:moveTo>
                    <a:cubicBezTo>
                      <a:pt x="720" y="633"/>
                      <a:pt x="722" y="606"/>
                      <a:pt x="721" y="579"/>
                    </a:cubicBezTo>
                    <a:cubicBezTo>
                      <a:pt x="735" y="599"/>
                      <a:pt x="747" y="621"/>
                      <a:pt x="758" y="643"/>
                    </a:cubicBezTo>
                    <a:cubicBezTo>
                      <a:pt x="760" y="647"/>
                      <a:pt x="762" y="652"/>
                      <a:pt x="764" y="657"/>
                    </a:cubicBezTo>
                    <a:cubicBezTo>
                      <a:pt x="763" y="659"/>
                      <a:pt x="761" y="661"/>
                      <a:pt x="759" y="664"/>
                    </a:cubicBezTo>
                    <a:cubicBezTo>
                      <a:pt x="729" y="699"/>
                      <a:pt x="692" y="718"/>
                      <a:pt x="646" y="720"/>
                    </a:cubicBezTo>
                    <a:cubicBezTo>
                      <a:pt x="645" y="721"/>
                      <a:pt x="643" y="721"/>
                      <a:pt x="642" y="721"/>
                    </a:cubicBezTo>
                    <a:cubicBezTo>
                      <a:pt x="667" y="705"/>
                      <a:pt x="689" y="685"/>
                      <a:pt x="704" y="659"/>
                    </a:cubicBezTo>
                    <a:close/>
                    <a:moveTo>
                      <a:pt x="727" y="555"/>
                    </a:moveTo>
                    <a:cubicBezTo>
                      <a:pt x="727" y="554"/>
                      <a:pt x="726" y="553"/>
                      <a:pt x="725" y="552"/>
                    </a:cubicBezTo>
                    <a:cubicBezTo>
                      <a:pt x="723" y="550"/>
                      <a:pt x="722" y="548"/>
                      <a:pt x="720" y="546"/>
                    </a:cubicBezTo>
                    <a:cubicBezTo>
                      <a:pt x="720" y="546"/>
                      <a:pt x="720" y="546"/>
                      <a:pt x="720" y="546"/>
                    </a:cubicBezTo>
                    <a:cubicBezTo>
                      <a:pt x="730" y="547"/>
                      <a:pt x="740" y="548"/>
                      <a:pt x="749" y="551"/>
                    </a:cubicBezTo>
                    <a:cubicBezTo>
                      <a:pt x="742" y="553"/>
                      <a:pt x="735" y="554"/>
                      <a:pt x="727" y="555"/>
                    </a:cubicBezTo>
                    <a:close/>
                    <a:moveTo>
                      <a:pt x="681" y="535"/>
                    </a:moveTo>
                    <a:cubicBezTo>
                      <a:pt x="681" y="535"/>
                      <a:pt x="681" y="534"/>
                      <a:pt x="681" y="533"/>
                    </a:cubicBezTo>
                    <a:cubicBezTo>
                      <a:pt x="682" y="534"/>
                      <a:pt x="682" y="534"/>
                      <a:pt x="683" y="535"/>
                    </a:cubicBezTo>
                    <a:cubicBezTo>
                      <a:pt x="683" y="535"/>
                      <a:pt x="682" y="535"/>
                      <a:pt x="681" y="535"/>
                    </a:cubicBezTo>
                    <a:close/>
                    <a:moveTo>
                      <a:pt x="661" y="541"/>
                    </a:moveTo>
                    <a:cubicBezTo>
                      <a:pt x="637" y="548"/>
                      <a:pt x="614" y="558"/>
                      <a:pt x="592" y="569"/>
                    </a:cubicBezTo>
                    <a:cubicBezTo>
                      <a:pt x="568" y="580"/>
                      <a:pt x="544" y="593"/>
                      <a:pt x="524" y="611"/>
                    </a:cubicBezTo>
                    <a:cubicBezTo>
                      <a:pt x="539" y="578"/>
                      <a:pt x="550" y="539"/>
                      <a:pt x="547" y="502"/>
                    </a:cubicBezTo>
                    <a:cubicBezTo>
                      <a:pt x="568" y="497"/>
                      <a:pt x="591" y="496"/>
                      <a:pt x="610" y="499"/>
                    </a:cubicBezTo>
                    <a:cubicBezTo>
                      <a:pt x="628" y="501"/>
                      <a:pt x="645" y="508"/>
                      <a:pt x="661" y="518"/>
                    </a:cubicBezTo>
                    <a:cubicBezTo>
                      <a:pt x="660" y="526"/>
                      <a:pt x="660" y="534"/>
                      <a:pt x="661" y="541"/>
                    </a:cubicBezTo>
                    <a:close/>
                    <a:moveTo>
                      <a:pt x="500" y="625"/>
                    </a:moveTo>
                    <a:cubicBezTo>
                      <a:pt x="492" y="641"/>
                      <a:pt x="484" y="656"/>
                      <a:pt x="474" y="671"/>
                    </a:cubicBezTo>
                    <a:cubicBezTo>
                      <a:pt x="460" y="625"/>
                      <a:pt x="451" y="573"/>
                      <a:pt x="484" y="537"/>
                    </a:cubicBezTo>
                    <a:cubicBezTo>
                      <a:pt x="495" y="524"/>
                      <a:pt x="511" y="515"/>
                      <a:pt x="527" y="508"/>
                    </a:cubicBezTo>
                    <a:cubicBezTo>
                      <a:pt x="530" y="548"/>
                      <a:pt x="515" y="592"/>
                      <a:pt x="500" y="625"/>
                    </a:cubicBezTo>
                    <a:close/>
                    <a:moveTo>
                      <a:pt x="448" y="447"/>
                    </a:moveTo>
                    <a:cubicBezTo>
                      <a:pt x="441" y="451"/>
                      <a:pt x="435" y="454"/>
                      <a:pt x="428" y="457"/>
                    </a:cubicBezTo>
                    <a:cubicBezTo>
                      <a:pt x="410" y="465"/>
                      <a:pt x="391" y="470"/>
                      <a:pt x="371" y="474"/>
                    </a:cubicBezTo>
                    <a:cubicBezTo>
                      <a:pt x="374" y="452"/>
                      <a:pt x="372" y="429"/>
                      <a:pt x="366" y="407"/>
                    </a:cubicBezTo>
                    <a:cubicBezTo>
                      <a:pt x="365" y="403"/>
                      <a:pt x="364" y="399"/>
                      <a:pt x="363" y="395"/>
                    </a:cubicBezTo>
                    <a:cubicBezTo>
                      <a:pt x="378" y="397"/>
                      <a:pt x="392" y="400"/>
                      <a:pt x="407" y="403"/>
                    </a:cubicBezTo>
                    <a:cubicBezTo>
                      <a:pt x="430" y="408"/>
                      <a:pt x="454" y="415"/>
                      <a:pt x="475" y="427"/>
                    </a:cubicBezTo>
                    <a:cubicBezTo>
                      <a:pt x="467" y="434"/>
                      <a:pt x="458" y="441"/>
                      <a:pt x="448" y="447"/>
                    </a:cubicBezTo>
                    <a:close/>
                    <a:moveTo>
                      <a:pt x="334" y="382"/>
                    </a:moveTo>
                    <a:cubicBezTo>
                      <a:pt x="334" y="382"/>
                      <a:pt x="335" y="382"/>
                      <a:pt x="335" y="382"/>
                    </a:cubicBezTo>
                    <a:cubicBezTo>
                      <a:pt x="309" y="381"/>
                      <a:pt x="283" y="381"/>
                      <a:pt x="257" y="385"/>
                    </a:cubicBezTo>
                    <a:cubicBezTo>
                      <a:pt x="281" y="366"/>
                      <a:pt x="314" y="358"/>
                      <a:pt x="334" y="382"/>
                    </a:cubicBezTo>
                    <a:close/>
                    <a:moveTo>
                      <a:pt x="307" y="495"/>
                    </a:moveTo>
                    <a:cubicBezTo>
                      <a:pt x="321" y="495"/>
                      <a:pt x="335" y="495"/>
                      <a:pt x="349" y="493"/>
                    </a:cubicBezTo>
                    <a:cubicBezTo>
                      <a:pt x="345" y="509"/>
                      <a:pt x="339" y="525"/>
                      <a:pt x="330" y="539"/>
                    </a:cubicBezTo>
                    <a:cubicBezTo>
                      <a:pt x="318" y="557"/>
                      <a:pt x="304" y="573"/>
                      <a:pt x="290" y="588"/>
                    </a:cubicBezTo>
                    <a:cubicBezTo>
                      <a:pt x="280" y="595"/>
                      <a:pt x="270" y="601"/>
                      <a:pt x="260" y="607"/>
                    </a:cubicBezTo>
                    <a:cubicBezTo>
                      <a:pt x="259" y="608"/>
                      <a:pt x="258" y="608"/>
                      <a:pt x="257" y="609"/>
                    </a:cubicBezTo>
                    <a:cubicBezTo>
                      <a:pt x="252" y="591"/>
                      <a:pt x="241" y="578"/>
                      <a:pt x="218" y="573"/>
                    </a:cubicBezTo>
                    <a:cubicBezTo>
                      <a:pt x="195" y="568"/>
                      <a:pt x="164" y="569"/>
                      <a:pt x="143" y="580"/>
                    </a:cubicBezTo>
                    <a:cubicBezTo>
                      <a:pt x="140" y="582"/>
                      <a:pt x="138" y="584"/>
                      <a:pt x="136" y="586"/>
                    </a:cubicBezTo>
                    <a:cubicBezTo>
                      <a:pt x="142" y="569"/>
                      <a:pt x="152" y="553"/>
                      <a:pt x="165" y="539"/>
                    </a:cubicBezTo>
                    <a:cubicBezTo>
                      <a:pt x="179" y="523"/>
                      <a:pt x="194" y="508"/>
                      <a:pt x="211" y="495"/>
                    </a:cubicBezTo>
                    <a:cubicBezTo>
                      <a:pt x="218" y="490"/>
                      <a:pt x="225" y="485"/>
                      <a:pt x="232" y="482"/>
                    </a:cubicBezTo>
                    <a:cubicBezTo>
                      <a:pt x="254" y="494"/>
                      <a:pt x="283" y="495"/>
                      <a:pt x="307" y="495"/>
                    </a:cubicBezTo>
                    <a:close/>
                    <a:moveTo>
                      <a:pt x="296" y="783"/>
                    </a:moveTo>
                    <a:cubicBezTo>
                      <a:pt x="276" y="773"/>
                      <a:pt x="263" y="753"/>
                      <a:pt x="257" y="729"/>
                    </a:cubicBezTo>
                    <a:cubicBezTo>
                      <a:pt x="256" y="725"/>
                      <a:pt x="255" y="720"/>
                      <a:pt x="254" y="716"/>
                    </a:cubicBezTo>
                    <a:cubicBezTo>
                      <a:pt x="262" y="715"/>
                      <a:pt x="270" y="715"/>
                      <a:pt x="278" y="714"/>
                    </a:cubicBezTo>
                    <a:cubicBezTo>
                      <a:pt x="285" y="726"/>
                      <a:pt x="289" y="739"/>
                      <a:pt x="292" y="752"/>
                    </a:cubicBezTo>
                    <a:cubicBezTo>
                      <a:pt x="294" y="761"/>
                      <a:pt x="295" y="772"/>
                      <a:pt x="296" y="783"/>
                    </a:cubicBezTo>
                    <a:close/>
                    <a:moveTo>
                      <a:pt x="253" y="708"/>
                    </a:moveTo>
                    <a:cubicBezTo>
                      <a:pt x="253" y="707"/>
                      <a:pt x="253" y="706"/>
                      <a:pt x="253" y="706"/>
                    </a:cubicBezTo>
                    <a:cubicBezTo>
                      <a:pt x="259" y="698"/>
                      <a:pt x="263" y="695"/>
                      <a:pt x="272" y="706"/>
                    </a:cubicBezTo>
                    <a:cubicBezTo>
                      <a:pt x="272" y="706"/>
                      <a:pt x="272" y="706"/>
                      <a:pt x="272" y="706"/>
                    </a:cubicBezTo>
                    <a:cubicBezTo>
                      <a:pt x="266" y="707"/>
                      <a:pt x="260" y="707"/>
                      <a:pt x="253" y="708"/>
                    </a:cubicBezTo>
                    <a:close/>
                    <a:moveTo>
                      <a:pt x="259" y="625"/>
                    </a:moveTo>
                    <a:cubicBezTo>
                      <a:pt x="259" y="625"/>
                      <a:pt x="259" y="625"/>
                      <a:pt x="259" y="624"/>
                    </a:cubicBezTo>
                    <a:cubicBezTo>
                      <a:pt x="259" y="624"/>
                      <a:pt x="259" y="624"/>
                      <a:pt x="260" y="624"/>
                    </a:cubicBezTo>
                    <a:cubicBezTo>
                      <a:pt x="259" y="624"/>
                      <a:pt x="259" y="625"/>
                      <a:pt x="259" y="625"/>
                    </a:cubicBezTo>
                    <a:close/>
                    <a:moveTo>
                      <a:pt x="238" y="616"/>
                    </a:moveTo>
                    <a:cubicBezTo>
                      <a:pt x="228" y="620"/>
                      <a:pt x="217" y="621"/>
                      <a:pt x="206" y="621"/>
                    </a:cubicBezTo>
                    <a:cubicBezTo>
                      <a:pt x="188" y="621"/>
                      <a:pt x="163" y="619"/>
                      <a:pt x="152" y="603"/>
                    </a:cubicBezTo>
                    <a:cubicBezTo>
                      <a:pt x="138" y="581"/>
                      <a:pt x="212" y="588"/>
                      <a:pt x="220" y="591"/>
                    </a:cubicBezTo>
                    <a:cubicBezTo>
                      <a:pt x="232" y="595"/>
                      <a:pt x="237" y="605"/>
                      <a:pt x="238" y="616"/>
                    </a:cubicBezTo>
                    <a:close/>
                    <a:moveTo>
                      <a:pt x="131" y="604"/>
                    </a:moveTo>
                    <a:cubicBezTo>
                      <a:pt x="135" y="614"/>
                      <a:pt x="146" y="625"/>
                      <a:pt x="158" y="629"/>
                    </a:cubicBezTo>
                    <a:cubicBezTo>
                      <a:pt x="183" y="639"/>
                      <a:pt x="212" y="639"/>
                      <a:pt x="239" y="632"/>
                    </a:cubicBezTo>
                    <a:cubicBezTo>
                      <a:pt x="238" y="638"/>
                      <a:pt x="238" y="644"/>
                      <a:pt x="237" y="650"/>
                    </a:cubicBezTo>
                    <a:cubicBezTo>
                      <a:pt x="233" y="671"/>
                      <a:pt x="224" y="690"/>
                      <a:pt x="213" y="708"/>
                    </a:cubicBezTo>
                    <a:cubicBezTo>
                      <a:pt x="178" y="704"/>
                      <a:pt x="149" y="678"/>
                      <a:pt x="136" y="645"/>
                    </a:cubicBezTo>
                    <a:cubicBezTo>
                      <a:pt x="131" y="631"/>
                      <a:pt x="129" y="617"/>
                      <a:pt x="131" y="604"/>
                    </a:cubicBezTo>
                    <a:close/>
                    <a:moveTo>
                      <a:pt x="206" y="767"/>
                    </a:moveTo>
                    <a:cubicBezTo>
                      <a:pt x="218" y="758"/>
                      <a:pt x="227" y="747"/>
                      <a:pt x="235" y="736"/>
                    </a:cubicBezTo>
                    <a:cubicBezTo>
                      <a:pt x="236" y="735"/>
                      <a:pt x="236" y="734"/>
                      <a:pt x="237" y="734"/>
                    </a:cubicBezTo>
                    <a:cubicBezTo>
                      <a:pt x="243" y="761"/>
                      <a:pt x="260" y="785"/>
                      <a:pt x="287" y="795"/>
                    </a:cubicBezTo>
                    <a:cubicBezTo>
                      <a:pt x="290" y="796"/>
                      <a:pt x="293" y="797"/>
                      <a:pt x="296" y="798"/>
                    </a:cubicBezTo>
                    <a:cubicBezTo>
                      <a:pt x="294" y="820"/>
                      <a:pt x="286" y="840"/>
                      <a:pt x="263" y="846"/>
                    </a:cubicBezTo>
                    <a:cubicBezTo>
                      <a:pt x="257" y="848"/>
                      <a:pt x="252" y="849"/>
                      <a:pt x="247" y="849"/>
                    </a:cubicBezTo>
                    <a:cubicBezTo>
                      <a:pt x="237" y="832"/>
                      <a:pt x="226" y="814"/>
                      <a:pt x="211" y="800"/>
                    </a:cubicBezTo>
                    <a:cubicBezTo>
                      <a:pt x="209" y="799"/>
                      <a:pt x="207" y="797"/>
                      <a:pt x="205" y="795"/>
                    </a:cubicBezTo>
                    <a:cubicBezTo>
                      <a:pt x="204" y="786"/>
                      <a:pt x="205" y="776"/>
                      <a:pt x="206" y="767"/>
                    </a:cubicBezTo>
                    <a:close/>
                    <a:moveTo>
                      <a:pt x="220" y="842"/>
                    </a:moveTo>
                    <a:cubicBezTo>
                      <a:pt x="216" y="838"/>
                      <a:pt x="213" y="833"/>
                      <a:pt x="210" y="827"/>
                    </a:cubicBezTo>
                    <a:cubicBezTo>
                      <a:pt x="214" y="832"/>
                      <a:pt x="217" y="837"/>
                      <a:pt x="220" y="842"/>
                    </a:cubicBezTo>
                    <a:close/>
                    <a:moveTo>
                      <a:pt x="258" y="863"/>
                    </a:moveTo>
                    <a:cubicBezTo>
                      <a:pt x="294" y="856"/>
                      <a:pt x="311" y="831"/>
                      <a:pt x="315" y="800"/>
                    </a:cubicBezTo>
                    <a:cubicBezTo>
                      <a:pt x="323" y="801"/>
                      <a:pt x="331" y="800"/>
                      <a:pt x="339" y="798"/>
                    </a:cubicBezTo>
                    <a:cubicBezTo>
                      <a:pt x="335" y="840"/>
                      <a:pt x="320" y="881"/>
                      <a:pt x="294" y="913"/>
                    </a:cubicBezTo>
                    <a:cubicBezTo>
                      <a:pt x="286" y="907"/>
                      <a:pt x="278" y="899"/>
                      <a:pt x="271" y="889"/>
                    </a:cubicBezTo>
                    <a:cubicBezTo>
                      <a:pt x="265" y="881"/>
                      <a:pt x="260" y="872"/>
                      <a:pt x="255" y="863"/>
                    </a:cubicBezTo>
                    <a:cubicBezTo>
                      <a:pt x="256" y="863"/>
                      <a:pt x="257" y="863"/>
                      <a:pt x="258" y="863"/>
                    </a:cubicBezTo>
                    <a:close/>
                    <a:moveTo>
                      <a:pt x="337" y="791"/>
                    </a:moveTo>
                    <a:cubicBezTo>
                      <a:pt x="330" y="792"/>
                      <a:pt x="323" y="791"/>
                      <a:pt x="316" y="790"/>
                    </a:cubicBezTo>
                    <a:cubicBezTo>
                      <a:pt x="318" y="764"/>
                      <a:pt x="311" y="736"/>
                      <a:pt x="301" y="714"/>
                    </a:cubicBezTo>
                    <a:cubicBezTo>
                      <a:pt x="309" y="714"/>
                      <a:pt x="318" y="715"/>
                      <a:pt x="324" y="720"/>
                    </a:cubicBezTo>
                    <a:cubicBezTo>
                      <a:pt x="335" y="728"/>
                      <a:pt x="337" y="746"/>
                      <a:pt x="339" y="758"/>
                    </a:cubicBezTo>
                    <a:cubicBezTo>
                      <a:pt x="340" y="769"/>
                      <a:pt x="340" y="780"/>
                      <a:pt x="339" y="791"/>
                    </a:cubicBezTo>
                    <a:cubicBezTo>
                      <a:pt x="339" y="791"/>
                      <a:pt x="338" y="791"/>
                      <a:pt x="337" y="791"/>
                    </a:cubicBezTo>
                    <a:close/>
                    <a:moveTo>
                      <a:pt x="358" y="749"/>
                    </a:moveTo>
                    <a:cubicBezTo>
                      <a:pt x="356" y="723"/>
                      <a:pt x="345" y="708"/>
                      <a:pt x="319" y="706"/>
                    </a:cubicBezTo>
                    <a:cubicBezTo>
                      <a:pt x="312" y="705"/>
                      <a:pt x="304" y="705"/>
                      <a:pt x="296" y="705"/>
                    </a:cubicBezTo>
                    <a:cubicBezTo>
                      <a:pt x="289" y="693"/>
                      <a:pt x="277" y="680"/>
                      <a:pt x="263" y="681"/>
                    </a:cubicBezTo>
                    <a:cubicBezTo>
                      <a:pt x="260" y="681"/>
                      <a:pt x="257" y="682"/>
                      <a:pt x="254" y="683"/>
                    </a:cubicBezTo>
                    <a:cubicBezTo>
                      <a:pt x="257" y="663"/>
                      <a:pt x="264" y="644"/>
                      <a:pt x="275" y="627"/>
                    </a:cubicBezTo>
                    <a:cubicBezTo>
                      <a:pt x="279" y="621"/>
                      <a:pt x="284" y="614"/>
                      <a:pt x="288" y="608"/>
                    </a:cubicBezTo>
                    <a:cubicBezTo>
                      <a:pt x="312" y="593"/>
                      <a:pt x="334" y="576"/>
                      <a:pt x="362" y="568"/>
                    </a:cubicBezTo>
                    <a:cubicBezTo>
                      <a:pt x="373" y="565"/>
                      <a:pt x="389" y="559"/>
                      <a:pt x="400" y="565"/>
                    </a:cubicBezTo>
                    <a:cubicBezTo>
                      <a:pt x="409" y="570"/>
                      <a:pt x="416" y="580"/>
                      <a:pt x="421" y="589"/>
                    </a:cubicBezTo>
                    <a:cubicBezTo>
                      <a:pt x="434" y="612"/>
                      <a:pt x="430" y="642"/>
                      <a:pt x="422" y="665"/>
                    </a:cubicBezTo>
                    <a:cubicBezTo>
                      <a:pt x="414" y="692"/>
                      <a:pt x="406" y="722"/>
                      <a:pt x="423" y="740"/>
                    </a:cubicBezTo>
                    <a:cubicBezTo>
                      <a:pt x="405" y="760"/>
                      <a:pt x="384" y="777"/>
                      <a:pt x="359" y="786"/>
                    </a:cubicBezTo>
                    <a:cubicBezTo>
                      <a:pt x="360" y="773"/>
                      <a:pt x="359" y="761"/>
                      <a:pt x="358" y="749"/>
                    </a:cubicBezTo>
                    <a:close/>
                    <a:moveTo>
                      <a:pt x="445" y="657"/>
                    </a:moveTo>
                    <a:cubicBezTo>
                      <a:pt x="446" y="654"/>
                      <a:pt x="447" y="650"/>
                      <a:pt x="447" y="647"/>
                    </a:cubicBezTo>
                    <a:cubicBezTo>
                      <a:pt x="451" y="663"/>
                      <a:pt x="455" y="678"/>
                      <a:pt x="460" y="694"/>
                    </a:cubicBezTo>
                    <a:cubicBezTo>
                      <a:pt x="457" y="697"/>
                      <a:pt x="454" y="701"/>
                      <a:pt x="452" y="705"/>
                    </a:cubicBezTo>
                    <a:cubicBezTo>
                      <a:pt x="447" y="712"/>
                      <a:pt x="441" y="719"/>
                      <a:pt x="436" y="725"/>
                    </a:cubicBezTo>
                    <a:cubicBezTo>
                      <a:pt x="423" y="707"/>
                      <a:pt x="440" y="675"/>
                      <a:pt x="445" y="657"/>
                    </a:cubicBezTo>
                    <a:close/>
                    <a:moveTo>
                      <a:pt x="465" y="712"/>
                    </a:moveTo>
                    <a:cubicBezTo>
                      <a:pt x="467" y="717"/>
                      <a:pt x="469" y="723"/>
                      <a:pt x="471" y="728"/>
                    </a:cubicBezTo>
                    <a:cubicBezTo>
                      <a:pt x="472" y="733"/>
                      <a:pt x="474" y="737"/>
                      <a:pt x="475" y="742"/>
                    </a:cubicBezTo>
                    <a:cubicBezTo>
                      <a:pt x="465" y="741"/>
                      <a:pt x="455" y="739"/>
                      <a:pt x="446" y="734"/>
                    </a:cubicBezTo>
                    <a:cubicBezTo>
                      <a:pt x="453" y="727"/>
                      <a:pt x="459" y="719"/>
                      <a:pt x="465" y="712"/>
                    </a:cubicBezTo>
                    <a:close/>
                    <a:moveTo>
                      <a:pt x="798" y="748"/>
                    </a:moveTo>
                    <a:cubicBezTo>
                      <a:pt x="797" y="740"/>
                      <a:pt x="794" y="732"/>
                      <a:pt x="789" y="724"/>
                    </a:cubicBezTo>
                    <a:cubicBezTo>
                      <a:pt x="779" y="704"/>
                      <a:pt x="760" y="695"/>
                      <a:pt x="741" y="703"/>
                    </a:cubicBezTo>
                    <a:cubicBezTo>
                      <a:pt x="743" y="701"/>
                      <a:pt x="746" y="699"/>
                      <a:pt x="748" y="697"/>
                    </a:cubicBezTo>
                    <a:cubicBezTo>
                      <a:pt x="757" y="690"/>
                      <a:pt x="765" y="683"/>
                      <a:pt x="772" y="674"/>
                    </a:cubicBezTo>
                    <a:cubicBezTo>
                      <a:pt x="781" y="693"/>
                      <a:pt x="790" y="712"/>
                      <a:pt x="804" y="727"/>
                    </a:cubicBezTo>
                    <a:cubicBezTo>
                      <a:pt x="802" y="734"/>
                      <a:pt x="800" y="741"/>
                      <a:pt x="798" y="748"/>
                    </a:cubicBezTo>
                    <a:close/>
                    <a:moveTo>
                      <a:pt x="957" y="532"/>
                    </a:moveTo>
                    <a:cubicBezTo>
                      <a:pt x="942" y="551"/>
                      <a:pt x="922" y="563"/>
                      <a:pt x="901" y="569"/>
                    </a:cubicBezTo>
                    <a:cubicBezTo>
                      <a:pt x="885" y="560"/>
                      <a:pt x="866" y="558"/>
                      <a:pt x="847" y="568"/>
                    </a:cubicBezTo>
                    <a:cubicBezTo>
                      <a:pt x="843" y="568"/>
                      <a:pt x="839" y="567"/>
                      <a:pt x="836" y="565"/>
                    </a:cubicBezTo>
                    <a:cubicBezTo>
                      <a:pt x="823" y="561"/>
                      <a:pt x="811" y="556"/>
                      <a:pt x="798" y="551"/>
                    </a:cubicBezTo>
                    <a:cubicBezTo>
                      <a:pt x="834" y="526"/>
                      <a:pt x="877" y="484"/>
                      <a:pt x="924" y="498"/>
                    </a:cubicBezTo>
                    <a:cubicBezTo>
                      <a:pt x="939" y="502"/>
                      <a:pt x="951" y="513"/>
                      <a:pt x="961" y="527"/>
                    </a:cubicBezTo>
                    <a:cubicBezTo>
                      <a:pt x="960" y="528"/>
                      <a:pt x="958" y="530"/>
                      <a:pt x="957" y="532"/>
                    </a:cubicBezTo>
                    <a:close/>
                    <a:moveTo>
                      <a:pt x="761" y="464"/>
                    </a:moveTo>
                    <a:cubicBezTo>
                      <a:pt x="786" y="458"/>
                      <a:pt x="818" y="467"/>
                      <a:pt x="834" y="487"/>
                    </a:cubicBezTo>
                    <a:cubicBezTo>
                      <a:pt x="834" y="487"/>
                      <a:pt x="834" y="487"/>
                      <a:pt x="834" y="487"/>
                    </a:cubicBezTo>
                    <a:cubicBezTo>
                      <a:pt x="818" y="510"/>
                      <a:pt x="796" y="528"/>
                      <a:pt x="772" y="541"/>
                    </a:cubicBezTo>
                    <a:cubicBezTo>
                      <a:pt x="756" y="535"/>
                      <a:pt x="739" y="531"/>
                      <a:pt x="721" y="531"/>
                    </a:cubicBezTo>
                    <a:cubicBezTo>
                      <a:pt x="720" y="531"/>
                      <a:pt x="720" y="531"/>
                      <a:pt x="720" y="531"/>
                    </a:cubicBezTo>
                    <a:cubicBezTo>
                      <a:pt x="720" y="528"/>
                      <a:pt x="720" y="525"/>
                      <a:pt x="720" y="523"/>
                    </a:cubicBezTo>
                    <a:cubicBezTo>
                      <a:pt x="721" y="495"/>
                      <a:pt x="733" y="471"/>
                      <a:pt x="761" y="464"/>
                    </a:cubicBezTo>
                    <a:close/>
                    <a:moveTo>
                      <a:pt x="610" y="375"/>
                    </a:moveTo>
                    <a:cubicBezTo>
                      <a:pt x="641" y="372"/>
                      <a:pt x="679" y="392"/>
                      <a:pt x="681" y="426"/>
                    </a:cubicBezTo>
                    <a:cubicBezTo>
                      <a:pt x="682" y="451"/>
                      <a:pt x="671" y="476"/>
                      <a:pt x="665" y="499"/>
                    </a:cubicBezTo>
                    <a:cubicBezTo>
                      <a:pt x="664" y="500"/>
                      <a:pt x="664" y="501"/>
                      <a:pt x="664" y="503"/>
                    </a:cubicBezTo>
                    <a:cubicBezTo>
                      <a:pt x="658" y="500"/>
                      <a:pt x="652" y="497"/>
                      <a:pt x="646" y="495"/>
                    </a:cubicBezTo>
                    <a:cubicBezTo>
                      <a:pt x="614" y="485"/>
                      <a:pt x="579" y="488"/>
                      <a:pt x="546" y="497"/>
                    </a:cubicBezTo>
                    <a:cubicBezTo>
                      <a:pt x="544" y="480"/>
                      <a:pt x="538" y="463"/>
                      <a:pt x="527" y="448"/>
                    </a:cubicBezTo>
                    <a:cubicBezTo>
                      <a:pt x="522" y="441"/>
                      <a:pt x="515" y="434"/>
                      <a:pt x="508" y="428"/>
                    </a:cubicBezTo>
                    <a:cubicBezTo>
                      <a:pt x="510" y="427"/>
                      <a:pt x="513" y="425"/>
                      <a:pt x="515" y="423"/>
                    </a:cubicBezTo>
                    <a:cubicBezTo>
                      <a:pt x="545" y="401"/>
                      <a:pt x="571" y="379"/>
                      <a:pt x="610" y="375"/>
                    </a:cubicBezTo>
                    <a:close/>
                    <a:moveTo>
                      <a:pt x="369" y="104"/>
                    </a:moveTo>
                    <a:cubicBezTo>
                      <a:pt x="360" y="79"/>
                      <a:pt x="359" y="47"/>
                      <a:pt x="381" y="27"/>
                    </a:cubicBezTo>
                    <a:cubicBezTo>
                      <a:pt x="403" y="7"/>
                      <a:pt x="441" y="19"/>
                      <a:pt x="461" y="35"/>
                    </a:cubicBezTo>
                    <a:cubicBezTo>
                      <a:pt x="481" y="50"/>
                      <a:pt x="492" y="73"/>
                      <a:pt x="499" y="96"/>
                    </a:cubicBezTo>
                    <a:cubicBezTo>
                      <a:pt x="511" y="136"/>
                      <a:pt x="508" y="186"/>
                      <a:pt x="481" y="220"/>
                    </a:cubicBezTo>
                    <a:cubicBezTo>
                      <a:pt x="466" y="205"/>
                      <a:pt x="450" y="192"/>
                      <a:pt x="434" y="179"/>
                    </a:cubicBezTo>
                    <a:cubicBezTo>
                      <a:pt x="406" y="158"/>
                      <a:pt x="382" y="138"/>
                      <a:pt x="369" y="104"/>
                    </a:cubicBezTo>
                    <a:close/>
                    <a:moveTo>
                      <a:pt x="321" y="233"/>
                    </a:moveTo>
                    <a:cubicBezTo>
                      <a:pt x="360" y="240"/>
                      <a:pt x="396" y="258"/>
                      <a:pt x="437" y="253"/>
                    </a:cubicBezTo>
                    <a:cubicBezTo>
                      <a:pt x="452" y="251"/>
                      <a:pt x="465" y="246"/>
                      <a:pt x="476" y="239"/>
                    </a:cubicBezTo>
                    <a:cubicBezTo>
                      <a:pt x="485" y="248"/>
                      <a:pt x="492" y="257"/>
                      <a:pt x="498" y="268"/>
                    </a:cubicBezTo>
                    <a:cubicBezTo>
                      <a:pt x="517" y="299"/>
                      <a:pt x="522" y="340"/>
                      <a:pt x="510" y="374"/>
                    </a:cubicBezTo>
                    <a:cubicBezTo>
                      <a:pt x="505" y="389"/>
                      <a:pt x="497" y="403"/>
                      <a:pt x="486" y="415"/>
                    </a:cubicBezTo>
                    <a:cubicBezTo>
                      <a:pt x="448" y="395"/>
                      <a:pt x="399" y="389"/>
                      <a:pt x="360" y="384"/>
                    </a:cubicBezTo>
                    <a:cubicBezTo>
                      <a:pt x="360" y="384"/>
                      <a:pt x="360" y="384"/>
                      <a:pt x="360" y="384"/>
                    </a:cubicBezTo>
                    <a:cubicBezTo>
                      <a:pt x="343" y="328"/>
                      <a:pt x="307" y="266"/>
                      <a:pt x="251" y="247"/>
                    </a:cubicBezTo>
                    <a:cubicBezTo>
                      <a:pt x="266" y="226"/>
                      <a:pt x="298" y="229"/>
                      <a:pt x="321" y="233"/>
                    </a:cubicBezTo>
                    <a:close/>
                    <a:moveTo>
                      <a:pt x="66" y="405"/>
                    </a:moveTo>
                    <a:cubicBezTo>
                      <a:pt x="42" y="380"/>
                      <a:pt x="39" y="343"/>
                      <a:pt x="55" y="313"/>
                    </a:cubicBezTo>
                    <a:cubicBezTo>
                      <a:pt x="76" y="274"/>
                      <a:pt x="129" y="259"/>
                      <a:pt x="170" y="252"/>
                    </a:cubicBezTo>
                    <a:cubicBezTo>
                      <a:pt x="191" y="248"/>
                      <a:pt x="211" y="249"/>
                      <a:pt x="229" y="254"/>
                    </a:cubicBezTo>
                    <a:cubicBezTo>
                      <a:pt x="221" y="270"/>
                      <a:pt x="221" y="290"/>
                      <a:pt x="220" y="308"/>
                    </a:cubicBezTo>
                    <a:cubicBezTo>
                      <a:pt x="219" y="344"/>
                      <a:pt x="209" y="379"/>
                      <a:pt x="185" y="407"/>
                    </a:cubicBezTo>
                    <a:cubicBezTo>
                      <a:pt x="179" y="410"/>
                      <a:pt x="173" y="413"/>
                      <a:pt x="168" y="417"/>
                    </a:cubicBezTo>
                    <a:cubicBezTo>
                      <a:pt x="161" y="421"/>
                      <a:pt x="155" y="425"/>
                      <a:pt x="149" y="430"/>
                    </a:cubicBezTo>
                    <a:cubicBezTo>
                      <a:pt x="121" y="439"/>
                      <a:pt x="88" y="428"/>
                      <a:pt x="66" y="405"/>
                    </a:cubicBezTo>
                    <a:close/>
                    <a:moveTo>
                      <a:pt x="86" y="737"/>
                    </a:moveTo>
                    <a:cubicBezTo>
                      <a:pt x="86" y="737"/>
                      <a:pt x="86" y="737"/>
                      <a:pt x="86" y="736"/>
                    </a:cubicBezTo>
                    <a:cubicBezTo>
                      <a:pt x="86" y="666"/>
                      <a:pt x="88" y="594"/>
                      <a:pt x="109" y="527"/>
                    </a:cubicBezTo>
                    <a:cubicBezTo>
                      <a:pt x="120" y="493"/>
                      <a:pt x="136" y="461"/>
                      <a:pt x="160" y="436"/>
                    </a:cubicBezTo>
                    <a:cubicBezTo>
                      <a:pt x="161" y="435"/>
                      <a:pt x="163" y="434"/>
                      <a:pt x="164" y="432"/>
                    </a:cubicBezTo>
                    <a:cubicBezTo>
                      <a:pt x="177" y="427"/>
                      <a:pt x="188" y="419"/>
                      <a:pt x="198" y="409"/>
                    </a:cubicBezTo>
                    <a:cubicBezTo>
                      <a:pt x="205" y="406"/>
                      <a:pt x="213" y="403"/>
                      <a:pt x="220" y="401"/>
                    </a:cubicBezTo>
                    <a:cubicBezTo>
                      <a:pt x="217" y="404"/>
                      <a:pt x="215" y="408"/>
                      <a:pt x="213" y="411"/>
                    </a:cubicBezTo>
                    <a:cubicBezTo>
                      <a:pt x="201" y="434"/>
                      <a:pt x="203" y="461"/>
                      <a:pt x="225" y="477"/>
                    </a:cubicBezTo>
                    <a:cubicBezTo>
                      <a:pt x="225" y="477"/>
                      <a:pt x="225" y="477"/>
                      <a:pt x="225" y="477"/>
                    </a:cubicBezTo>
                    <a:cubicBezTo>
                      <a:pt x="223" y="478"/>
                      <a:pt x="220" y="479"/>
                      <a:pt x="218" y="480"/>
                    </a:cubicBezTo>
                    <a:cubicBezTo>
                      <a:pt x="184" y="497"/>
                      <a:pt x="155" y="528"/>
                      <a:pt x="132" y="558"/>
                    </a:cubicBezTo>
                    <a:cubicBezTo>
                      <a:pt x="89" y="614"/>
                      <a:pt x="119" y="704"/>
                      <a:pt x="191" y="715"/>
                    </a:cubicBezTo>
                    <a:cubicBezTo>
                      <a:pt x="197" y="716"/>
                      <a:pt x="202" y="717"/>
                      <a:pt x="208" y="717"/>
                    </a:cubicBezTo>
                    <a:cubicBezTo>
                      <a:pt x="200" y="731"/>
                      <a:pt x="192" y="746"/>
                      <a:pt x="187" y="762"/>
                    </a:cubicBezTo>
                    <a:cubicBezTo>
                      <a:pt x="177" y="769"/>
                      <a:pt x="165" y="774"/>
                      <a:pt x="152" y="775"/>
                    </a:cubicBezTo>
                    <a:cubicBezTo>
                      <a:pt x="127" y="777"/>
                      <a:pt x="95" y="762"/>
                      <a:pt x="86" y="737"/>
                    </a:cubicBezTo>
                    <a:close/>
                    <a:moveTo>
                      <a:pt x="258" y="946"/>
                    </a:moveTo>
                    <a:cubicBezTo>
                      <a:pt x="190" y="989"/>
                      <a:pt x="67" y="954"/>
                      <a:pt x="92" y="859"/>
                    </a:cubicBezTo>
                    <a:cubicBezTo>
                      <a:pt x="97" y="839"/>
                      <a:pt x="107" y="821"/>
                      <a:pt x="121" y="807"/>
                    </a:cubicBezTo>
                    <a:cubicBezTo>
                      <a:pt x="138" y="789"/>
                      <a:pt x="160" y="787"/>
                      <a:pt x="181" y="799"/>
                    </a:cubicBezTo>
                    <a:cubicBezTo>
                      <a:pt x="182" y="800"/>
                      <a:pt x="184" y="801"/>
                      <a:pt x="185" y="802"/>
                    </a:cubicBezTo>
                    <a:cubicBezTo>
                      <a:pt x="186" y="807"/>
                      <a:pt x="186" y="813"/>
                      <a:pt x="187" y="819"/>
                    </a:cubicBezTo>
                    <a:cubicBezTo>
                      <a:pt x="189" y="834"/>
                      <a:pt x="195" y="848"/>
                      <a:pt x="208" y="858"/>
                    </a:cubicBezTo>
                    <a:cubicBezTo>
                      <a:pt x="215" y="863"/>
                      <a:pt x="224" y="864"/>
                      <a:pt x="233" y="865"/>
                    </a:cubicBezTo>
                    <a:cubicBezTo>
                      <a:pt x="238" y="874"/>
                      <a:pt x="243" y="883"/>
                      <a:pt x="249" y="891"/>
                    </a:cubicBezTo>
                    <a:cubicBezTo>
                      <a:pt x="258" y="906"/>
                      <a:pt x="270" y="917"/>
                      <a:pt x="284" y="925"/>
                    </a:cubicBezTo>
                    <a:cubicBezTo>
                      <a:pt x="276" y="933"/>
                      <a:pt x="267" y="940"/>
                      <a:pt x="258" y="946"/>
                    </a:cubicBezTo>
                    <a:close/>
                    <a:moveTo>
                      <a:pt x="306" y="921"/>
                    </a:moveTo>
                    <a:cubicBezTo>
                      <a:pt x="337" y="888"/>
                      <a:pt x="355" y="840"/>
                      <a:pt x="359" y="794"/>
                    </a:cubicBezTo>
                    <a:cubicBezTo>
                      <a:pt x="370" y="790"/>
                      <a:pt x="380" y="785"/>
                      <a:pt x="389" y="780"/>
                    </a:cubicBezTo>
                    <a:cubicBezTo>
                      <a:pt x="405" y="771"/>
                      <a:pt x="420" y="760"/>
                      <a:pt x="433" y="747"/>
                    </a:cubicBezTo>
                    <a:cubicBezTo>
                      <a:pt x="436" y="749"/>
                      <a:pt x="440" y="751"/>
                      <a:pt x="444" y="752"/>
                    </a:cubicBezTo>
                    <a:cubicBezTo>
                      <a:pt x="456" y="756"/>
                      <a:pt x="468" y="758"/>
                      <a:pt x="480" y="759"/>
                    </a:cubicBezTo>
                    <a:cubicBezTo>
                      <a:pt x="486" y="776"/>
                      <a:pt x="491" y="794"/>
                      <a:pt x="493" y="812"/>
                    </a:cubicBezTo>
                    <a:cubicBezTo>
                      <a:pt x="473" y="809"/>
                      <a:pt x="453" y="811"/>
                      <a:pt x="432" y="820"/>
                    </a:cubicBezTo>
                    <a:cubicBezTo>
                      <a:pt x="403" y="834"/>
                      <a:pt x="380" y="863"/>
                      <a:pt x="367" y="891"/>
                    </a:cubicBezTo>
                    <a:cubicBezTo>
                      <a:pt x="360" y="905"/>
                      <a:pt x="356" y="920"/>
                      <a:pt x="357" y="935"/>
                    </a:cubicBezTo>
                    <a:cubicBezTo>
                      <a:pt x="338" y="934"/>
                      <a:pt x="321" y="930"/>
                      <a:pt x="306" y="921"/>
                    </a:cubicBezTo>
                    <a:close/>
                    <a:moveTo>
                      <a:pt x="489" y="863"/>
                    </a:moveTo>
                    <a:cubicBezTo>
                      <a:pt x="474" y="910"/>
                      <a:pt x="422" y="931"/>
                      <a:pt x="377" y="935"/>
                    </a:cubicBezTo>
                    <a:cubicBezTo>
                      <a:pt x="374" y="907"/>
                      <a:pt x="393" y="877"/>
                      <a:pt x="410" y="858"/>
                    </a:cubicBezTo>
                    <a:cubicBezTo>
                      <a:pt x="423" y="843"/>
                      <a:pt x="439" y="831"/>
                      <a:pt x="458" y="826"/>
                    </a:cubicBezTo>
                    <a:cubicBezTo>
                      <a:pt x="470" y="823"/>
                      <a:pt x="482" y="824"/>
                      <a:pt x="494" y="828"/>
                    </a:cubicBezTo>
                    <a:cubicBezTo>
                      <a:pt x="494" y="840"/>
                      <a:pt x="493" y="851"/>
                      <a:pt x="489" y="863"/>
                    </a:cubicBezTo>
                    <a:close/>
                    <a:moveTo>
                      <a:pt x="589" y="913"/>
                    </a:moveTo>
                    <a:cubicBezTo>
                      <a:pt x="569" y="921"/>
                      <a:pt x="548" y="929"/>
                      <a:pt x="530" y="941"/>
                    </a:cubicBezTo>
                    <a:cubicBezTo>
                      <a:pt x="514" y="951"/>
                      <a:pt x="500" y="963"/>
                      <a:pt x="485" y="974"/>
                    </a:cubicBezTo>
                    <a:cubicBezTo>
                      <a:pt x="470" y="984"/>
                      <a:pt x="454" y="991"/>
                      <a:pt x="436" y="989"/>
                    </a:cubicBezTo>
                    <a:cubicBezTo>
                      <a:pt x="414" y="986"/>
                      <a:pt x="391" y="972"/>
                      <a:pt x="382" y="952"/>
                    </a:cubicBezTo>
                    <a:cubicBezTo>
                      <a:pt x="380" y="949"/>
                      <a:pt x="379" y="946"/>
                      <a:pt x="378" y="943"/>
                    </a:cubicBezTo>
                    <a:cubicBezTo>
                      <a:pt x="398" y="940"/>
                      <a:pt x="418" y="935"/>
                      <a:pt x="436" y="928"/>
                    </a:cubicBezTo>
                    <a:cubicBezTo>
                      <a:pt x="472" y="914"/>
                      <a:pt x="502" y="887"/>
                      <a:pt x="512" y="849"/>
                    </a:cubicBezTo>
                    <a:cubicBezTo>
                      <a:pt x="513" y="844"/>
                      <a:pt x="514" y="839"/>
                      <a:pt x="514" y="835"/>
                    </a:cubicBezTo>
                    <a:cubicBezTo>
                      <a:pt x="518" y="836"/>
                      <a:pt x="521" y="838"/>
                      <a:pt x="524" y="839"/>
                    </a:cubicBezTo>
                    <a:cubicBezTo>
                      <a:pt x="562" y="856"/>
                      <a:pt x="597" y="873"/>
                      <a:pt x="638" y="878"/>
                    </a:cubicBezTo>
                    <a:cubicBezTo>
                      <a:pt x="654" y="880"/>
                      <a:pt x="669" y="880"/>
                      <a:pt x="685" y="879"/>
                    </a:cubicBezTo>
                    <a:cubicBezTo>
                      <a:pt x="654" y="892"/>
                      <a:pt x="621" y="901"/>
                      <a:pt x="589" y="913"/>
                    </a:cubicBezTo>
                    <a:close/>
                    <a:moveTo>
                      <a:pt x="896" y="753"/>
                    </a:moveTo>
                    <a:cubicBezTo>
                      <a:pt x="865" y="791"/>
                      <a:pt x="820" y="830"/>
                      <a:pt x="772" y="844"/>
                    </a:cubicBezTo>
                    <a:cubicBezTo>
                      <a:pt x="791" y="825"/>
                      <a:pt x="803" y="800"/>
                      <a:pt x="811" y="774"/>
                    </a:cubicBezTo>
                    <a:cubicBezTo>
                      <a:pt x="815" y="762"/>
                      <a:pt x="818" y="751"/>
                      <a:pt x="821" y="740"/>
                    </a:cubicBezTo>
                    <a:cubicBezTo>
                      <a:pt x="845" y="753"/>
                      <a:pt x="876" y="752"/>
                      <a:pt x="904" y="742"/>
                    </a:cubicBezTo>
                    <a:cubicBezTo>
                      <a:pt x="901" y="746"/>
                      <a:pt x="899" y="749"/>
                      <a:pt x="896" y="753"/>
                    </a:cubicBezTo>
                    <a:close/>
                    <a:moveTo>
                      <a:pt x="964" y="693"/>
                    </a:moveTo>
                    <a:cubicBezTo>
                      <a:pt x="958" y="701"/>
                      <a:pt x="950" y="708"/>
                      <a:pt x="942" y="715"/>
                    </a:cubicBezTo>
                    <a:cubicBezTo>
                      <a:pt x="950" y="695"/>
                      <a:pt x="955" y="674"/>
                      <a:pt x="952" y="652"/>
                    </a:cubicBezTo>
                    <a:cubicBezTo>
                      <a:pt x="951" y="649"/>
                      <a:pt x="951" y="646"/>
                      <a:pt x="950" y="643"/>
                    </a:cubicBezTo>
                    <a:cubicBezTo>
                      <a:pt x="955" y="645"/>
                      <a:pt x="959" y="647"/>
                      <a:pt x="964" y="650"/>
                    </a:cubicBezTo>
                    <a:cubicBezTo>
                      <a:pt x="970" y="653"/>
                      <a:pt x="976" y="656"/>
                      <a:pt x="983" y="660"/>
                    </a:cubicBezTo>
                    <a:cubicBezTo>
                      <a:pt x="979" y="671"/>
                      <a:pt x="972" y="682"/>
                      <a:pt x="964" y="693"/>
                    </a:cubicBezTo>
                    <a:close/>
                    <a:moveTo>
                      <a:pt x="1004" y="652"/>
                    </a:moveTo>
                    <a:cubicBezTo>
                      <a:pt x="1017" y="610"/>
                      <a:pt x="1008" y="561"/>
                      <a:pt x="983" y="525"/>
                    </a:cubicBezTo>
                    <a:cubicBezTo>
                      <a:pt x="983" y="525"/>
                      <a:pt x="983" y="524"/>
                      <a:pt x="984" y="524"/>
                    </a:cubicBezTo>
                    <a:cubicBezTo>
                      <a:pt x="991" y="538"/>
                      <a:pt x="1012" y="545"/>
                      <a:pt x="1026" y="547"/>
                    </a:cubicBezTo>
                    <a:cubicBezTo>
                      <a:pt x="1060" y="551"/>
                      <a:pt x="1091" y="530"/>
                      <a:pt x="1116" y="511"/>
                    </a:cubicBezTo>
                    <a:cubicBezTo>
                      <a:pt x="1130" y="500"/>
                      <a:pt x="1143" y="488"/>
                      <a:pt x="1158" y="478"/>
                    </a:cubicBezTo>
                    <a:cubicBezTo>
                      <a:pt x="1167" y="472"/>
                      <a:pt x="1177" y="468"/>
                      <a:pt x="1187" y="465"/>
                    </a:cubicBezTo>
                    <a:cubicBezTo>
                      <a:pt x="1193" y="492"/>
                      <a:pt x="1193" y="522"/>
                      <a:pt x="1192" y="543"/>
                    </a:cubicBezTo>
                    <a:cubicBezTo>
                      <a:pt x="1189" y="571"/>
                      <a:pt x="1182" y="607"/>
                      <a:pt x="1167" y="635"/>
                    </a:cubicBezTo>
                    <a:cubicBezTo>
                      <a:pt x="1159" y="619"/>
                      <a:pt x="1147" y="605"/>
                      <a:pt x="1127" y="604"/>
                    </a:cubicBezTo>
                    <a:cubicBezTo>
                      <a:pt x="1098" y="604"/>
                      <a:pt x="1072" y="640"/>
                      <a:pt x="1061" y="663"/>
                    </a:cubicBezTo>
                    <a:cubicBezTo>
                      <a:pt x="1059" y="668"/>
                      <a:pt x="1057" y="673"/>
                      <a:pt x="1056" y="678"/>
                    </a:cubicBezTo>
                    <a:cubicBezTo>
                      <a:pt x="1038" y="672"/>
                      <a:pt x="1021" y="662"/>
                      <a:pt x="1004" y="652"/>
                    </a:cubicBezTo>
                    <a:close/>
                    <a:moveTo>
                      <a:pt x="1153" y="655"/>
                    </a:moveTo>
                    <a:cubicBezTo>
                      <a:pt x="1139" y="672"/>
                      <a:pt x="1120" y="684"/>
                      <a:pt x="1095" y="685"/>
                    </a:cubicBezTo>
                    <a:cubicBezTo>
                      <a:pt x="1089" y="685"/>
                      <a:pt x="1082" y="684"/>
                      <a:pt x="1076" y="683"/>
                    </a:cubicBezTo>
                    <a:cubicBezTo>
                      <a:pt x="1081" y="662"/>
                      <a:pt x="1092" y="642"/>
                      <a:pt x="1110" y="627"/>
                    </a:cubicBezTo>
                    <a:cubicBezTo>
                      <a:pt x="1119" y="620"/>
                      <a:pt x="1127" y="616"/>
                      <a:pt x="1137" y="626"/>
                    </a:cubicBezTo>
                    <a:cubicBezTo>
                      <a:pt x="1144" y="634"/>
                      <a:pt x="1149" y="645"/>
                      <a:pt x="1153" y="655"/>
                    </a:cubicBezTo>
                    <a:close/>
                    <a:moveTo>
                      <a:pt x="1143" y="792"/>
                    </a:moveTo>
                    <a:cubicBezTo>
                      <a:pt x="1095" y="783"/>
                      <a:pt x="1071" y="740"/>
                      <a:pt x="1074" y="698"/>
                    </a:cubicBezTo>
                    <a:cubicBezTo>
                      <a:pt x="1107" y="704"/>
                      <a:pt x="1136" y="693"/>
                      <a:pt x="1160" y="672"/>
                    </a:cubicBezTo>
                    <a:cubicBezTo>
                      <a:pt x="1167" y="691"/>
                      <a:pt x="1174" y="711"/>
                      <a:pt x="1186" y="729"/>
                    </a:cubicBezTo>
                    <a:cubicBezTo>
                      <a:pt x="1202" y="752"/>
                      <a:pt x="1233" y="766"/>
                      <a:pt x="1259" y="773"/>
                    </a:cubicBezTo>
                    <a:cubicBezTo>
                      <a:pt x="1260" y="773"/>
                      <a:pt x="1261" y="773"/>
                      <a:pt x="1261" y="773"/>
                    </a:cubicBezTo>
                    <a:cubicBezTo>
                      <a:pt x="1224" y="791"/>
                      <a:pt x="1182" y="800"/>
                      <a:pt x="1143" y="792"/>
                    </a:cubicBezTo>
                    <a:close/>
                    <a:moveTo>
                      <a:pt x="1311" y="761"/>
                    </a:moveTo>
                    <a:cubicBezTo>
                      <a:pt x="1322" y="754"/>
                      <a:pt x="1333" y="744"/>
                      <a:pt x="1343" y="734"/>
                    </a:cubicBezTo>
                    <a:cubicBezTo>
                      <a:pt x="1342" y="741"/>
                      <a:pt x="1343" y="747"/>
                      <a:pt x="1344" y="754"/>
                    </a:cubicBezTo>
                    <a:cubicBezTo>
                      <a:pt x="1334" y="757"/>
                      <a:pt x="1323" y="760"/>
                      <a:pt x="1311" y="761"/>
                    </a:cubicBezTo>
                    <a:close/>
                    <a:moveTo>
                      <a:pt x="1555" y="853"/>
                    </a:moveTo>
                    <a:cubicBezTo>
                      <a:pt x="1529" y="880"/>
                      <a:pt x="1474" y="874"/>
                      <a:pt x="1444" y="858"/>
                    </a:cubicBezTo>
                    <a:cubicBezTo>
                      <a:pt x="1408" y="838"/>
                      <a:pt x="1382" y="800"/>
                      <a:pt x="1368" y="762"/>
                    </a:cubicBezTo>
                    <a:cubicBezTo>
                      <a:pt x="1368" y="761"/>
                      <a:pt x="1368" y="761"/>
                      <a:pt x="1368" y="761"/>
                    </a:cubicBezTo>
                    <a:cubicBezTo>
                      <a:pt x="1408" y="741"/>
                      <a:pt x="1438" y="706"/>
                      <a:pt x="1452" y="663"/>
                    </a:cubicBezTo>
                    <a:cubicBezTo>
                      <a:pt x="1465" y="667"/>
                      <a:pt x="1477" y="675"/>
                      <a:pt x="1489" y="684"/>
                    </a:cubicBezTo>
                    <a:cubicBezTo>
                      <a:pt x="1487" y="695"/>
                      <a:pt x="1487" y="705"/>
                      <a:pt x="1489" y="716"/>
                    </a:cubicBezTo>
                    <a:cubicBezTo>
                      <a:pt x="1490" y="720"/>
                      <a:pt x="1495" y="720"/>
                      <a:pt x="1499" y="720"/>
                    </a:cubicBezTo>
                    <a:cubicBezTo>
                      <a:pt x="1508" y="720"/>
                      <a:pt x="1515" y="717"/>
                      <a:pt x="1521" y="713"/>
                    </a:cubicBezTo>
                    <a:cubicBezTo>
                      <a:pt x="1534" y="725"/>
                      <a:pt x="1548" y="735"/>
                      <a:pt x="1564" y="741"/>
                    </a:cubicBezTo>
                    <a:cubicBezTo>
                      <a:pt x="1564" y="744"/>
                      <a:pt x="1565" y="747"/>
                      <a:pt x="1565" y="749"/>
                    </a:cubicBezTo>
                    <a:cubicBezTo>
                      <a:pt x="1564" y="756"/>
                      <a:pt x="1563" y="762"/>
                      <a:pt x="1562" y="769"/>
                    </a:cubicBezTo>
                    <a:cubicBezTo>
                      <a:pt x="1561" y="784"/>
                      <a:pt x="1565" y="799"/>
                      <a:pt x="1571" y="812"/>
                    </a:cubicBezTo>
                    <a:cubicBezTo>
                      <a:pt x="1571" y="827"/>
                      <a:pt x="1567" y="841"/>
                      <a:pt x="1555" y="853"/>
                    </a:cubicBezTo>
                    <a:close/>
                    <a:moveTo>
                      <a:pt x="1711" y="831"/>
                    </a:moveTo>
                    <a:cubicBezTo>
                      <a:pt x="1678" y="848"/>
                      <a:pt x="1637" y="852"/>
                      <a:pt x="1607" y="828"/>
                    </a:cubicBezTo>
                    <a:cubicBezTo>
                      <a:pt x="1601" y="823"/>
                      <a:pt x="1595" y="816"/>
                      <a:pt x="1592" y="809"/>
                    </a:cubicBezTo>
                    <a:cubicBezTo>
                      <a:pt x="1592" y="806"/>
                      <a:pt x="1592" y="804"/>
                      <a:pt x="1591" y="801"/>
                    </a:cubicBezTo>
                    <a:cubicBezTo>
                      <a:pt x="1590" y="783"/>
                      <a:pt x="1588" y="766"/>
                      <a:pt x="1586" y="748"/>
                    </a:cubicBezTo>
                    <a:cubicBezTo>
                      <a:pt x="1586" y="748"/>
                      <a:pt x="1586" y="747"/>
                      <a:pt x="1586" y="747"/>
                    </a:cubicBezTo>
                    <a:cubicBezTo>
                      <a:pt x="1619" y="751"/>
                      <a:pt x="1658" y="738"/>
                      <a:pt x="1683" y="715"/>
                    </a:cubicBezTo>
                    <a:cubicBezTo>
                      <a:pt x="1691" y="708"/>
                      <a:pt x="1697" y="700"/>
                      <a:pt x="1702" y="692"/>
                    </a:cubicBezTo>
                    <a:cubicBezTo>
                      <a:pt x="1713" y="696"/>
                      <a:pt x="1725" y="702"/>
                      <a:pt x="1736" y="708"/>
                    </a:cubicBezTo>
                    <a:cubicBezTo>
                      <a:pt x="1754" y="718"/>
                      <a:pt x="1772" y="728"/>
                      <a:pt x="1790" y="738"/>
                    </a:cubicBezTo>
                    <a:cubicBezTo>
                      <a:pt x="1770" y="774"/>
                      <a:pt x="1749" y="811"/>
                      <a:pt x="1711" y="831"/>
                    </a:cubicBezTo>
                    <a:close/>
                    <a:moveTo>
                      <a:pt x="2043" y="655"/>
                    </a:moveTo>
                    <a:cubicBezTo>
                      <a:pt x="2036" y="635"/>
                      <a:pt x="2041" y="613"/>
                      <a:pt x="2063" y="606"/>
                    </a:cubicBezTo>
                    <a:cubicBezTo>
                      <a:pt x="2079" y="602"/>
                      <a:pt x="2088" y="613"/>
                      <a:pt x="2085" y="628"/>
                    </a:cubicBezTo>
                    <a:cubicBezTo>
                      <a:pt x="2081" y="644"/>
                      <a:pt x="2073" y="659"/>
                      <a:pt x="2066" y="674"/>
                    </a:cubicBezTo>
                    <a:cubicBezTo>
                      <a:pt x="2065" y="676"/>
                      <a:pt x="2064" y="679"/>
                      <a:pt x="2063" y="682"/>
                    </a:cubicBezTo>
                    <a:cubicBezTo>
                      <a:pt x="2054" y="674"/>
                      <a:pt x="2047" y="663"/>
                      <a:pt x="2043" y="65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407" name="Google Shape;407;p75"/>
            <p:cNvGrpSpPr/>
            <p:nvPr/>
          </p:nvGrpSpPr>
          <p:grpSpPr>
            <a:xfrm>
              <a:off x="568114" y="4764555"/>
              <a:ext cx="11133300" cy="0"/>
              <a:chOff x="568114" y="4787415"/>
              <a:chExt cx="11133300" cy="0"/>
            </a:xfrm>
          </p:grpSpPr>
          <p:cxnSp>
            <p:nvCxnSpPr>
              <p:cNvPr id="408" name="Google Shape;408;p75"/>
              <p:cNvCxnSpPr/>
              <p:nvPr/>
            </p:nvCxnSpPr>
            <p:spPr>
              <a:xfrm>
                <a:off x="568114" y="4787415"/>
                <a:ext cx="11133300" cy="0"/>
              </a:xfrm>
              <a:prstGeom prst="straightConnector1">
                <a:avLst/>
              </a:prstGeom>
              <a:noFill/>
              <a:ln w="117475" cap="flat" cmpd="sng">
                <a:solidFill>
                  <a:srgbClr val="FFFFFF"/>
                </a:solidFill>
                <a:prstDash val="solid"/>
                <a:round/>
                <a:headEnd type="none" w="sm" len="sm"/>
                <a:tailEnd type="none" w="sm" len="sm"/>
              </a:ln>
            </p:spPr>
          </p:cxnSp>
          <p:cxnSp>
            <p:nvCxnSpPr>
              <p:cNvPr id="409" name="Google Shape;409;p75"/>
              <p:cNvCxnSpPr/>
              <p:nvPr/>
            </p:nvCxnSpPr>
            <p:spPr>
              <a:xfrm>
                <a:off x="568114" y="4787415"/>
                <a:ext cx="11133300" cy="0"/>
              </a:xfrm>
              <a:prstGeom prst="straightConnector1">
                <a:avLst/>
              </a:prstGeom>
              <a:noFill/>
              <a:ln w="38100" cap="flat" cmpd="sng">
                <a:solidFill>
                  <a:srgbClr val="7F7F7F"/>
                </a:solidFill>
                <a:prstDash val="solid"/>
                <a:round/>
                <a:headEnd type="triangle" w="lg" len="lg"/>
                <a:tailEnd type="triangle" w="lg" len="lg"/>
              </a:ln>
            </p:spPr>
          </p:cxnSp>
        </p:grpSp>
      </p:grpSp>
      <p:cxnSp>
        <p:nvCxnSpPr>
          <p:cNvPr id="410" name="Google Shape;410;p75"/>
          <p:cNvCxnSpPr/>
          <p:nvPr/>
        </p:nvCxnSpPr>
        <p:spPr>
          <a:xfrm>
            <a:off x="5136637" y="2874275"/>
            <a:ext cx="0" cy="1477200"/>
          </a:xfrm>
          <a:prstGeom prst="straightConnector1">
            <a:avLst/>
          </a:prstGeom>
          <a:noFill/>
          <a:ln w="19050" cap="flat" cmpd="sng">
            <a:solidFill>
              <a:srgbClr val="7F7F7F"/>
            </a:solidFill>
            <a:prstDash val="dash"/>
            <a:round/>
            <a:headEnd type="oval" w="lg" len="lg"/>
            <a:tailEnd type="none" w="sm" len="sm"/>
          </a:ln>
        </p:spPr>
      </p:cxnSp>
      <p:sp>
        <p:nvSpPr>
          <p:cNvPr id="411" name="Google Shape;411;p75"/>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412" name="Google Shape;412;p75"/>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413" name="Google Shape;413;p75"/>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414" name="Google Shape;414;p75"/>
          <p:cNvSpPr txBox="1">
            <a:spLocks noGrp="1"/>
          </p:cNvSpPr>
          <p:nvPr>
            <p:ph type="body" idx="2"/>
          </p:nvPr>
        </p:nvSpPr>
        <p:spPr>
          <a:xfrm rot="-3575268">
            <a:off x="59075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15" name="Google Shape;415;p75"/>
          <p:cNvSpPr txBox="1">
            <a:spLocks noGrp="1"/>
          </p:cNvSpPr>
          <p:nvPr>
            <p:ph type="body" idx="3"/>
          </p:nvPr>
        </p:nvSpPr>
        <p:spPr>
          <a:xfrm rot="-3575268">
            <a:off x="15777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16" name="Google Shape;416;p75"/>
          <p:cNvSpPr txBox="1">
            <a:spLocks noGrp="1"/>
          </p:cNvSpPr>
          <p:nvPr>
            <p:ph type="body" idx="4"/>
          </p:nvPr>
        </p:nvSpPr>
        <p:spPr>
          <a:xfrm rot="-3575268">
            <a:off x="265818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17" name="Google Shape;417;p75"/>
          <p:cNvSpPr txBox="1">
            <a:spLocks noGrp="1"/>
          </p:cNvSpPr>
          <p:nvPr>
            <p:ph type="body" idx="5"/>
          </p:nvPr>
        </p:nvSpPr>
        <p:spPr>
          <a:xfrm rot="-3575268">
            <a:off x="37746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18" name="Google Shape;418;p75"/>
          <p:cNvSpPr txBox="1">
            <a:spLocks noGrp="1"/>
          </p:cNvSpPr>
          <p:nvPr>
            <p:ph type="body" idx="6"/>
          </p:nvPr>
        </p:nvSpPr>
        <p:spPr>
          <a:xfrm rot="-3575268">
            <a:off x="489103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19" name="Google Shape;419;p75"/>
          <p:cNvSpPr txBox="1">
            <a:spLocks noGrp="1"/>
          </p:cNvSpPr>
          <p:nvPr>
            <p:ph type="body" idx="7"/>
          </p:nvPr>
        </p:nvSpPr>
        <p:spPr>
          <a:xfrm rot="-3575268">
            <a:off x="593555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20" name="Google Shape;420;p75"/>
          <p:cNvSpPr txBox="1">
            <a:spLocks noGrp="1"/>
          </p:cNvSpPr>
          <p:nvPr>
            <p:ph type="body" idx="8"/>
          </p:nvPr>
        </p:nvSpPr>
        <p:spPr>
          <a:xfrm rot="-3575268">
            <a:off x="687933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21" name="Google Shape;421;p75"/>
          <p:cNvSpPr txBox="1">
            <a:spLocks noGrp="1"/>
          </p:cNvSpPr>
          <p:nvPr>
            <p:ph type="body" idx="9"/>
          </p:nvPr>
        </p:nvSpPr>
        <p:spPr>
          <a:xfrm rot="-3575268">
            <a:off x="78231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meline squiggle slide: Poppy">
  <p:cSld name="CUSTOM_2_1_1_1">
    <p:spTree>
      <p:nvGrpSpPr>
        <p:cNvPr id="1" name="Shape 422"/>
        <p:cNvGrpSpPr/>
        <p:nvPr/>
      </p:nvGrpSpPr>
      <p:grpSpPr>
        <a:xfrm>
          <a:off x="0" y="0"/>
          <a:ext cx="0" cy="0"/>
          <a:chOff x="0" y="0"/>
          <a:chExt cx="0" cy="0"/>
        </a:xfrm>
      </p:grpSpPr>
      <p:sp>
        <p:nvSpPr>
          <p:cNvPr id="423" name="Google Shape;423;p76"/>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424" name="Google Shape;424;p76"/>
          <p:cNvGrpSpPr/>
          <p:nvPr/>
        </p:nvGrpSpPr>
        <p:grpSpPr>
          <a:xfrm>
            <a:off x="414375" y="2830879"/>
            <a:ext cx="8323255" cy="2079260"/>
            <a:chOff x="568114" y="2938463"/>
            <a:chExt cx="11133300" cy="2333625"/>
          </a:xfrm>
        </p:grpSpPr>
        <p:cxnSp>
          <p:nvCxnSpPr>
            <p:cNvPr id="425" name="Google Shape;425;p76"/>
            <p:cNvCxnSpPr/>
            <p:nvPr/>
          </p:nvCxnSpPr>
          <p:spPr>
            <a:xfrm>
              <a:off x="1209033"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426" name="Google Shape;426;p76"/>
            <p:cNvCxnSpPr/>
            <p:nvPr/>
          </p:nvCxnSpPr>
          <p:spPr>
            <a:xfrm>
              <a:off x="2475539"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427" name="Google Shape;427;p76"/>
            <p:cNvCxnSpPr/>
            <p:nvPr/>
          </p:nvCxnSpPr>
          <p:spPr>
            <a:xfrm>
              <a:off x="3905963"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428" name="Google Shape;428;p76"/>
            <p:cNvCxnSpPr/>
            <p:nvPr/>
          </p:nvCxnSpPr>
          <p:spPr>
            <a:xfrm>
              <a:off x="5433131"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429" name="Google Shape;429;p76"/>
            <p:cNvCxnSpPr/>
            <p:nvPr/>
          </p:nvCxnSpPr>
          <p:spPr>
            <a:xfrm>
              <a:off x="8296515" y="2990478"/>
              <a:ext cx="0" cy="1657800"/>
            </a:xfrm>
            <a:prstGeom prst="straightConnector1">
              <a:avLst/>
            </a:prstGeom>
            <a:noFill/>
            <a:ln w="19050" cap="flat" cmpd="sng">
              <a:solidFill>
                <a:srgbClr val="7F7F7F"/>
              </a:solidFill>
              <a:prstDash val="dash"/>
              <a:round/>
              <a:headEnd type="oval" w="lg" len="lg"/>
              <a:tailEnd type="none" w="sm" len="sm"/>
            </a:ln>
          </p:spPr>
        </p:cxnSp>
        <p:cxnSp>
          <p:nvCxnSpPr>
            <p:cNvPr id="430" name="Google Shape;430;p76"/>
            <p:cNvCxnSpPr/>
            <p:nvPr/>
          </p:nvCxnSpPr>
          <p:spPr>
            <a:xfrm>
              <a:off x="9543206" y="2990590"/>
              <a:ext cx="0" cy="1657800"/>
            </a:xfrm>
            <a:prstGeom prst="straightConnector1">
              <a:avLst/>
            </a:prstGeom>
            <a:noFill/>
            <a:ln w="19050" cap="flat" cmpd="sng">
              <a:solidFill>
                <a:srgbClr val="7F7F7F"/>
              </a:solidFill>
              <a:prstDash val="dash"/>
              <a:round/>
              <a:headEnd type="oval" w="lg" len="lg"/>
              <a:tailEnd type="none" w="sm" len="sm"/>
            </a:ln>
          </p:spPr>
        </p:cxnSp>
        <p:cxnSp>
          <p:nvCxnSpPr>
            <p:cNvPr id="431" name="Google Shape;431;p76"/>
            <p:cNvCxnSpPr/>
            <p:nvPr/>
          </p:nvCxnSpPr>
          <p:spPr>
            <a:xfrm>
              <a:off x="10832967" y="2990590"/>
              <a:ext cx="0" cy="1657800"/>
            </a:xfrm>
            <a:prstGeom prst="straightConnector1">
              <a:avLst/>
            </a:prstGeom>
            <a:noFill/>
            <a:ln w="19050" cap="flat" cmpd="sng">
              <a:solidFill>
                <a:srgbClr val="7F7F7F"/>
              </a:solidFill>
              <a:prstDash val="dash"/>
              <a:round/>
              <a:headEnd type="oval" w="lg" len="lg"/>
              <a:tailEnd type="none" w="sm" len="sm"/>
            </a:ln>
          </p:spPr>
        </p:cxnSp>
        <p:grpSp>
          <p:nvGrpSpPr>
            <p:cNvPr id="432" name="Google Shape;432;p76"/>
            <p:cNvGrpSpPr/>
            <p:nvPr/>
          </p:nvGrpSpPr>
          <p:grpSpPr>
            <a:xfrm>
              <a:off x="814388" y="2938463"/>
              <a:ext cx="10455607" cy="2333625"/>
              <a:chOff x="814388" y="2938463"/>
              <a:chExt cx="10455607" cy="2333625"/>
            </a:xfrm>
          </p:grpSpPr>
          <p:cxnSp>
            <p:nvCxnSpPr>
              <p:cNvPr id="433" name="Google Shape;433;p76"/>
              <p:cNvCxnSpPr/>
              <p:nvPr/>
            </p:nvCxnSpPr>
            <p:spPr>
              <a:xfrm>
                <a:off x="7816395" y="4648395"/>
                <a:ext cx="3453600" cy="4200"/>
              </a:xfrm>
              <a:prstGeom prst="straightConnector1">
                <a:avLst/>
              </a:prstGeom>
              <a:noFill/>
              <a:ln w="28575" cap="flat" cmpd="sng">
                <a:solidFill>
                  <a:schemeClr val="accent3"/>
                </a:solidFill>
                <a:prstDash val="solid"/>
                <a:round/>
                <a:headEnd type="none" w="sm" len="sm"/>
                <a:tailEnd type="none" w="sm" len="sm"/>
              </a:ln>
            </p:spPr>
          </p:cxnSp>
          <p:sp>
            <p:nvSpPr>
              <p:cNvPr id="434" name="Google Shape;434;p76"/>
              <p:cNvSpPr/>
              <p:nvPr/>
            </p:nvSpPr>
            <p:spPr>
              <a:xfrm>
                <a:off x="814388" y="2938463"/>
                <a:ext cx="8804280" cy="2333625"/>
              </a:xfrm>
              <a:custGeom>
                <a:avLst/>
                <a:gdLst/>
                <a:ahLst/>
                <a:cxnLst/>
                <a:rect l="l" t="t" r="r" b="b"/>
                <a:pathLst>
                  <a:path w="3942" h="1010" extrusionOk="0">
                    <a:moveTo>
                      <a:pt x="3933" y="737"/>
                    </a:moveTo>
                    <a:cubicBezTo>
                      <a:pt x="3747" y="737"/>
                      <a:pt x="3555" y="730"/>
                      <a:pt x="3369" y="730"/>
                    </a:cubicBezTo>
                    <a:cubicBezTo>
                      <a:pt x="3373" y="731"/>
                      <a:pt x="3373" y="730"/>
                      <a:pt x="3369" y="730"/>
                    </a:cubicBezTo>
                    <a:cubicBezTo>
                      <a:pt x="3314" y="730"/>
                      <a:pt x="3258" y="730"/>
                      <a:pt x="3202" y="732"/>
                    </a:cubicBezTo>
                    <a:cubicBezTo>
                      <a:pt x="3176" y="734"/>
                      <a:pt x="3150" y="735"/>
                      <a:pt x="3123" y="732"/>
                    </a:cubicBezTo>
                    <a:cubicBezTo>
                      <a:pt x="3097" y="728"/>
                      <a:pt x="3071" y="722"/>
                      <a:pt x="3045" y="716"/>
                    </a:cubicBezTo>
                    <a:cubicBezTo>
                      <a:pt x="2998" y="706"/>
                      <a:pt x="2950" y="703"/>
                      <a:pt x="2902" y="706"/>
                    </a:cubicBezTo>
                    <a:cubicBezTo>
                      <a:pt x="2881" y="707"/>
                      <a:pt x="2862" y="712"/>
                      <a:pt x="2843" y="719"/>
                    </a:cubicBezTo>
                    <a:cubicBezTo>
                      <a:pt x="2833" y="723"/>
                      <a:pt x="2823" y="727"/>
                      <a:pt x="2812" y="731"/>
                    </a:cubicBezTo>
                    <a:cubicBezTo>
                      <a:pt x="2795" y="736"/>
                      <a:pt x="2778" y="733"/>
                      <a:pt x="2761" y="729"/>
                    </a:cubicBezTo>
                    <a:cubicBezTo>
                      <a:pt x="2739" y="723"/>
                      <a:pt x="2717" y="715"/>
                      <a:pt x="2694" y="713"/>
                    </a:cubicBezTo>
                    <a:cubicBezTo>
                      <a:pt x="2671" y="711"/>
                      <a:pt x="2648" y="717"/>
                      <a:pt x="2626" y="724"/>
                    </a:cubicBezTo>
                    <a:cubicBezTo>
                      <a:pt x="2580" y="738"/>
                      <a:pt x="2544" y="722"/>
                      <a:pt x="2502" y="703"/>
                    </a:cubicBezTo>
                    <a:cubicBezTo>
                      <a:pt x="2465" y="687"/>
                      <a:pt x="2426" y="675"/>
                      <a:pt x="2385" y="684"/>
                    </a:cubicBezTo>
                    <a:cubicBezTo>
                      <a:pt x="2370" y="688"/>
                      <a:pt x="2358" y="697"/>
                      <a:pt x="2348" y="708"/>
                    </a:cubicBezTo>
                    <a:cubicBezTo>
                      <a:pt x="2337" y="720"/>
                      <a:pt x="2326" y="744"/>
                      <a:pt x="2308" y="747"/>
                    </a:cubicBezTo>
                    <a:cubicBezTo>
                      <a:pt x="2279" y="751"/>
                      <a:pt x="2253" y="712"/>
                      <a:pt x="2237" y="694"/>
                    </a:cubicBezTo>
                    <a:cubicBezTo>
                      <a:pt x="2218" y="674"/>
                      <a:pt x="2197" y="653"/>
                      <a:pt x="2169" y="650"/>
                    </a:cubicBezTo>
                    <a:cubicBezTo>
                      <a:pt x="2155" y="649"/>
                      <a:pt x="2142" y="653"/>
                      <a:pt x="2131" y="660"/>
                    </a:cubicBezTo>
                    <a:cubicBezTo>
                      <a:pt x="2118" y="669"/>
                      <a:pt x="2107" y="684"/>
                      <a:pt x="2091" y="689"/>
                    </a:cubicBezTo>
                    <a:cubicBezTo>
                      <a:pt x="2087" y="690"/>
                      <a:pt x="2083" y="691"/>
                      <a:pt x="2079" y="690"/>
                    </a:cubicBezTo>
                    <a:cubicBezTo>
                      <a:pt x="2089" y="670"/>
                      <a:pt x="2098" y="649"/>
                      <a:pt x="2104" y="629"/>
                    </a:cubicBezTo>
                    <a:cubicBezTo>
                      <a:pt x="2112" y="602"/>
                      <a:pt x="2090" y="588"/>
                      <a:pt x="2065" y="592"/>
                    </a:cubicBezTo>
                    <a:cubicBezTo>
                      <a:pt x="2035" y="597"/>
                      <a:pt x="2016" y="621"/>
                      <a:pt x="2021" y="651"/>
                    </a:cubicBezTo>
                    <a:cubicBezTo>
                      <a:pt x="2024" y="670"/>
                      <a:pt x="2037" y="688"/>
                      <a:pt x="2054" y="697"/>
                    </a:cubicBezTo>
                    <a:cubicBezTo>
                      <a:pt x="2041" y="721"/>
                      <a:pt x="2024" y="741"/>
                      <a:pt x="1999" y="754"/>
                    </a:cubicBezTo>
                    <a:cubicBezTo>
                      <a:pt x="1938" y="785"/>
                      <a:pt x="1874" y="762"/>
                      <a:pt x="1814" y="732"/>
                    </a:cubicBezTo>
                    <a:cubicBezTo>
                      <a:pt x="1818" y="726"/>
                      <a:pt x="1822" y="719"/>
                      <a:pt x="1826" y="714"/>
                    </a:cubicBezTo>
                    <a:cubicBezTo>
                      <a:pt x="1829" y="717"/>
                      <a:pt x="1832" y="721"/>
                      <a:pt x="1835" y="724"/>
                    </a:cubicBezTo>
                    <a:cubicBezTo>
                      <a:pt x="1868" y="757"/>
                      <a:pt x="1918" y="744"/>
                      <a:pt x="1927" y="699"/>
                    </a:cubicBezTo>
                    <a:cubicBezTo>
                      <a:pt x="1931" y="682"/>
                      <a:pt x="1928" y="661"/>
                      <a:pt x="1916" y="648"/>
                    </a:cubicBezTo>
                    <a:cubicBezTo>
                      <a:pt x="1902" y="634"/>
                      <a:pt x="1880" y="638"/>
                      <a:pt x="1864" y="647"/>
                    </a:cubicBezTo>
                    <a:cubicBezTo>
                      <a:pt x="1849" y="656"/>
                      <a:pt x="1837" y="668"/>
                      <a:pt x="1826" y="681"/>
                    </a:cubicBezTo>
                    <a:cubicBezTo>
                      <a:pt x="1814" y="661"/>
                      <a:pt x="1802" y="641"/>
                      <a:pt x="1787" y="624"/>
                    </a:cubicBezTo>
                    <a:cubicBezTo>
                      <a:pt x="1771" y="606"/>
                      <a:pt x="1749" y="595"/>
                      <a:pt x="1725" y="602"/>
                    </a:cubicBezTo>
                    <a:cubicBezTo>
                      <a:pt x="1697" y="610"/>
                      <a:pt x="1694" y="646"/>
                      <a:pt x="1690" y="670"/>
                    </a:cubicBezTo>
                    <a:cubicBezTo>
                      <a:pt x="1665" y="664"/>
                      <a:pt x="1640" y="665"/>
                      <a:pt x="1618" y="679"/>
                    </a:cubicBezTo>
                    <a:cubicBezTo>
                      <a:pt x="1603" y="688"/>
                      <a:pt x="1590" y="700"/>
                      <a:pt x="1580" y="714"/>
                    </a:cubicBezTo>
                    <a:cubicBezTo>
                      <a:pt x="1574" y="678"/>
                      <a:pt x="1564" y="643"/>
                      <a:pt x="1551" y="609"/>
                    </a:cubicBezTo>
                    <a:cubicBezTo>
                      <a:pt x="1556" y="605"/>
                      <a:pt x="1560" y="600"/>
                      <a:pt x="1565" y="596"/>
                    </a:cubicBezTo>
                    <a:cubicBezTo>
                      <a:pt x="1593" y="575"/>
                      <a:pt x="1627" y="573"/>
                      <a:pt x="1657" y="557"/>
                    </a:cubicBezTo>
                    <a:cubicBezTo>
                      <a:pt x="1686" y="543"/>
                      <a:pt x="1678" y="515"/>
                      <a:pt x="1658" y="497"/>
                    </a:cubicBezTo>
                    <a:cubicBezTo>
                      <a:pt x="1640" y="481"/>
                      <a:pt x="1615" y="471"/>
                      <a:pt x="1591" y="474"/>
                    </a:cubicBezTo>
                    <a:cubicBezTo>
                      <a:pt x="1557" y="478"/>
                      <a:pt x="1530" y="505"/>
                      <a:pt x="1509" y="532"/>
                    </a:cubicBezTo>
                    <a:cubicBezTo>
                      <a:pt x="1473" y="483"/>
                      <a:pt x="1420" y="445"/>
                      <a:pt x="1358" y="469"/>
                    </a:cubicBezTo>
                    <a:cubicBezTo>
                      <a:pt x="1334" y="479"/>
                      <a:pt x="1316" y="495"/>
                      <a:pt x="1304" y="514"/>
                    </a:cubicBezTo>
                    <a:cubicBezTo>
                      <a:pt x="1297" y="510"/>
                      <a:pt x="1291" y="505"/>
                      <a:pt x="1284" y="501"/>
                    </a:cubicBezTo>
                    <a:cubicBezTo>
                      <a:pt x="1265" y="490"/>
                      <a:pt x="1243" y="478"/>
                      <a:pt x="1225" y="462"/>
                    </a:cubicBezTo>
                    <a:cubicBezTo>
                      <a:pt x="1251" y="458"/>
                      <a:pt x="1271" y="445"/>
                      <a:pt x="1279" y="416"/>
                    </a:cubicBezTo>
                    <a:cubicBezTo>
                      <a:pt x="1287" y="385"/>
                      <a:pt x="1285" y="347"/>
                      <a:pt x="1261" y="323"/>
                    </a:cubicBezTo>
                    <a:cubicBezTo>
                      <a:pt x="1244" y="307"/>
                      <a:pt x="1221" y="302"/>
                      <a:pt x="1202" y="317"/>
                    </a:cubicBezTo>
                    <a:cubicBezTo>
                      <a:pt x="1183" y="331"/>
                      <a:pt x="1177" y="359"/>
                      <a:pt x="1175" y="381"/>
                    </a:cubicBezTo>
                    <a:cubicBezTo>
                      <a:pt x="1174" y="391"/>
                      <a:pt x="1174" y="401"/>
                      <a:pt x="1175" y="410"/>
                    </a:cubicBezTo>
                    <a:cubicBezTo>
                      <a:pt x="1170" y="407"/>
                      <a:pt x="1165" y="403"/>
                      <a:pt x="1159" y="401"/>
                    </a:cubicBezTo>
                    <a:cubicBezTo>
                      <a:pt x="1113" y="381"/>
                      <a:pt x="1060" y="418"/>
                      <a:pt x="1026" y="446"/>
                    </a:cubicBezTo>
                    <a:cubicBezTo>
                      <a:pt x="1018" y="453"/>
                      <a:pt x="1010" y="460"/>
                      <a:pt x="1002" y="468"/>
                    </a:cubicBezTo>
                    <a:cubicBezTo>
                      <a:pt x="1006" y="406"/>
                      <a:pt x="946" y="341"/>
                      <a:pt x="882" y="375"/>
                    </a:cubicBezTo>
                    <a:cubicBezTo>
                      <a:pt x="856" y="390"/>
                      <a:pt x="859" y="427"/>
                      <a:pt x="852" y="451"/>
                    </a:cubicBezTo>
                    <a:cubicBezTo>
                      <a:pt x="850" y="457"/>
                      <a:pt x="847" y="464"/>
                      <a:pt x="844" y="470"/>
                    </a:cubicBezTo>
                    <a:cubicBezTo>
                      <a:pt x="823" y="451"/>
                      <a:pt x="792" y="444"/>
                      <a:pt x="764" y="448"/>
                    </a:cubicBezTo>
                    <a:cubicBezTo>
                      <a:pt x="730" y="453"/>
                      <a:pt x="708" y="477"/>
                      <a:pt x="701" y="510"/>
                    </a:cubicBezTo>
                    <a:cubicBezTo>
                      <a:pt x="700" y="516"/>
                      <a:pt x="700" y="521"/>
                      <a:pt x="699" y="526"/>
                    </a:cubicBezTo>
                    <a:cubicBezTo>
                      <a:pt x="694" y="521"/>
                      <a:pt x="687" y="516"/>
                      <a:pt x="681" y="512"/>
                    </a:cubicBezTo>
                    <a:cubicBezTo>
                      <a:pt x="683" y="496"/>
                      <a:pt x="691" y="479"/>
                      <a:pt x="694" y="465"/>
                    </a:cubicBezTo>
                    <a:cubicBezTo>
                      <a:pt x="700" y="443"/>
                      <a:pt x="706" y="422"/>
                      <a:pt x="695" y="401"/>
                    </a:cubicBezTo>
                    <a:cubicBezTo>
                      <a:pt x="681" y="374"/>
                      <a:pt x="652" y="360"/>
                      <a:pt x="623" y="359"/>
                    </a:cubicBezTo>
                    <a:cubicBezTo>
                      <a:pt x="593" y="359"/>
                      <a:pt x="564" y="370"/>
                      <a:pt x="538" y="386"/>
                    </a:cubicBezTo>
                    <a:cubicBezTo>
                      <a:pt x="527" y="392"/>
                      <a:pt x="518" y="401"/>
                      <a:pt x="507" y="409"/>
                    </a:cubicBezTo>
                    <a:cubicBezTo>
                      <a:pt x="519" y="394"/>
                      <a:pt x="528" y="378"/>
                      <a:pt x="533" y="359"/>
                    </a:cubicBezTo>
                    <a:cubicBezTo>
                      <a:pt x="548" y="307"/>
                      <a:pt x="524" y="264"/>
                      <a:pt x="490" y="228"/>
                    </a:cubicBezTo>
                    <a:cubicBezTo>
                      <a:pt x="540" y="181"/>
                      <a:pt x="535" y="80"/>
                      <a:pt x="484" y="32"/>
                    </a:cubicBezTo>
                    <a:cubicBezTo>
                      <a:pt x="450" y="0"/>
                      <a:pt x="383" y="0"/>
                      <a:pt x="354" y="39"/>
                    </a:cubicBezTo>
                    <a:cubicBezTo>
                      <a:pt x="338" y="59"/>
                      <a:pt x="342" y="90"/>
                      <a:pt x="350" y="113"/>
                    </a:cubicBezTo>
                    <a:cubicBezTo>
                      <a:pt x="362" y="144"/>
                      <a:pt x="386" y="164"/>
                      <a:pt x="411" y="183"/>
                    </a:cubicBezTo>
                    <a:cubicBezTo>
                      <a:pt x="431" y="199"/>
                      <a:pt x="452" y="214"/>
                      <a:pt x="470" y="232"/>
                    </a:cubicBezTo>
                    <a:cubicBezTo>
                      <a:pt x="470" y="232"/>
                      <a:pt x="470" y="232"/>
                      <a:pt x="470" y="232"/>
                    </a:cubicBezTo>
                    <a:cubicBezTo>
                      <a:pt x="440" y="258"/>
                      <a:pt x="398" y="241"/>
                      <a:pt x="365" y="232"/>
                    </a:cubicBezTo>
                    <a:cubicBezTo>
                      <a:pt x="327" y="221"/>
                      <a:pt x="286" y="215"/>
                      <a:pt x="250" y="234"/>
                    </a:cubicBezTo>
                    <a:cubicBezTo>
                      <a:pt x="245" y="236"/>
                      <a:pt x="241" y="239"/>
                      <a:pt x="237" y="243"/>
                    </a:cubicBezTo>
                    <a:cubicBezTo>
                      <a:pt x="233" y="242"/>
                      <a:pt x="229" y="242"/>
                      <a:pt x="225" y="241"/>
                    </a:cubicBezTo>
                    <a:cubicBezTo>
                      <a:pt x="188" y="238"/>
                      <a:pt x="148" y="247"/>
                      <a:pt x="113" y="260"/>
                    </a:cubicBezTo>
                    <a:cubicBezTo>
                      <a:pt x="82" y="271"/>
                      <a:pt x="50" y="290"/>
                      <a:pt x="33" y="320"/>
                    </a:cubicBezTo>
                    <a:cubicBezTo>
                      <a:pt x="0" y="382"/>
                      <a:pt x="61" y="445"/>
                      <a:pt x="123" y="442"/>
                    </a:cubicBezTo>
                    <a:cubicBezTo>
                      <a:pt x="129" y="441"/>
                      <a:pt x="134" y="441"/>
                      <a:pt x="140" y="440"/>
                    </a:cubicBezTo>
                    <a:cubicBezTo>
                      <a:pt x="108" y="473"/>
                      <a:pt x="91" y="519"/>
                      <a:pt x="81" y="563"/>
                    </a:cubicBezTo>
                    <a:cubicBezTo>
                      <a:pt x="69" y="615"/>
                      <a:pt x="67" y="668"/>
                      <a:pt x="66" y="721"/>
                    </a:cubicBezTo>
                    <a:cubicBezTo>
                      <a:pt x="65" y="722"/>
                      <a:pt x="63" y="724"/>
                      <a:pt x="63" y="727"/>
                    </a:cubicBezTo>
                    <a:cubicBezTo>
                      <a:pt x="64" y="763"/>
                      <a:pt x="98" y="783"/>
                      <a:pt x="131" y="789"/>
                    </a:cubicBezTo>
                    <a:cubicBezTo>
                      <a:pt x="130" y="789"/>
                      <a:pt x="130" y="790"/>
                      <a:pt x="129" y="790"/>
                    </a:cubicBezTo>
                    <a:cubicBezTo>
                      <a:pt x="69" y="818"/>
                      <a:pt x="43" y="910"/>
                      <a:pt x="102" y="952"/>
                    </a:cubicBezTo>
                    <a:cubicBezTo>
                      <a:pt x="158" y="992"/>
                      <a:pt x="244" y="973"/>
                      <a:pt x="294" y="931"/>
                    </a:cubicBezTo>
                    <a:cubicBezTo>
                      <a:pt x="314" y="940"/>
                      <a:pt x="336" y="944"/>
                      <a:pt x="358" y="944"/>
                    </a:cubicBezTo>
                    <a:cubicBezTo>
                      <a:pt x="360" y="955"/>
                      <a:pt x="365" y="966"/>
                      <a:pt x="373" y="975"/>
                    </a:cubicBezTo>
                    <a:cubicBezTo>
                      <a:pt x="395" y="1001"/>
                      <a:pt x="434" y="1010"/>
                      <a:pt x="466" y="1000"/>
                    </a:cubicBezTo>
                    <a:cubicBezTo>
                      <a:pt x="499" y="990"/>
                      <a:pt x="523" y="961"/>
                      <a:pt x="553" y="945"/>
                    </a:cubicBezTo>
                    <a:cubicBezTo>
                      <a:pt x="598" y="921"/>
                      <a:pt x="649" y="910"/>
                      <a:pt x="696" y="890"/>
                    </a:cubicBezTo>
                    <a:cubicBezTo>
                      <a:pt x="712" y="883"/>
                      <a:pt x="728" y="875"/>
                      <a:pt x="742" y="864"/>
                    </a:cubicBezTo>
                    <a:cubicBezTo>
                      <a:pt x="743" y="863"/>
                      <a:pt x="745" y="863"/>
                      <a:pt x="746" y="862"/>
                    </a:cubicBezTo>
                    <a:cubicBezTo>
                      <a:pt x="750" y="862"/>
                      <a:pt x="754" y="862"/>
                      <a:pt x="758" y="861"/>
                    </a:cubicBezTo>
                    <a:cubicBezTo>
                      <a:pt x="808" y="856"/>
                      <a:pt x="855" y="819"/>
                      <a:pt x="890" y="784"/>
                    </a:cubicBezTo>
                    <a:cubicBezTo>
                      <a:pt x="906" y="768"/>
                      <a:pt x="923" y="750"/>
                      <a:pt x="934" y="729"/>
                    </a:cubicBezTo>
                    <a:cubicBezTo>
                      <a:pt x="954" y="718"/>
                      <a:pt x="971" y="705"/>
                      <a:pt x="983" y="691"/>
                    </a:cubicBezTo>
                    <a:cubicBezTo>
                      <a:pt x="989" y="684"/>
                      <a:pt x="994" y="676"/>
                      <a:pt x="998" y="668"/>
                    </a:cubicBezTo>
                    <a:cubicBezTo>
                      <a:pt x="1016" y="677"/>
                      <a:pt x="1033" y="687"/>
                      <a:pt x="1053" y="693"/>
                    </a:cubicBezTo>
                    <a:cubicBezTo>
                      <a:pt x="1046" y="746"/>
                      <a:pt x="1082" y="795"/>
                      <a:pt x="1136" y="807"/>
                    </a:cubicBezTo>
                    <a:cubicBezTo>
                      <a:pt x="1186" y="818"/>
                      <a:pt x="1241" y="802"/>
                      <a:pt x="1286" y="777"/>
                    </a:cubicBezTo>
                    <a:cubicBezTo>
                      <a:pt x="1307" y="778"/>
                      <a:pt x="1328" y="775"/>
                      <a:pt x="1348" y="769"/>
                    </a:cubicBezTo>
                    <a:cubicBezTo>
                      <a:pt x="1348" y="768"/>
                      <a:pt x="1348" y="768"/>
                      <a:pt x="1348" y="768"/>
                    </a:cubicBezTo>
                    <a:cubicBezTo>
                      <a:pt x="1353" y="782"/>
                      <a:pt x="1360" y="794"/>
                      <a:pt x="1367" y="806"/>
                    </a:cubicBezTo>
                    <a:cubicBezTo>
                      <a:pt x="1386" y="839"/>
                      <a:pt x="1416" y="867"/>
                      <a:pt x="1452" y="879"/>
                    </a:cubicBezTo>
                    <a:cubicBezTo>
                      <a:pt x="1500" y="896"/>
                      <a:pt x="1568" y="882"/>
                      <a:pt x="1587" y="834"/>
                    </a:cubicBezTo>
                    <a:cubicBezTo>
                      <a:pt x="1594" y="841"/>
                      <a:pt x="1601" y="847"/>
                      <a:pt x="1610" y="851"/>
                    </a:cubicBezTo>
                    <a:cubicBezTo>
                      <a:pt x="1640" y="863"/>
                      <a:pt x="1674" y="860"/>
                      <a:pt x="1704" y="849"/>
                    </a:cubicBezTo>
                    <a:cubicBezTo>
                      <a:pt x="1755" y="829"/>
                      <a:pt x="1780" y="788"/>
                      <a:pt x="1806" y="746"/>
                    </a:cubicBezTo>
                    <a:cubicBezTo>
                      <a:pt x="1824" y="754"/>
                      <a:pt x="1843" y="763"/>
                      <a:pt x="1862" y="770"/>
                    </a:cubicBezTo>
                    <a:cubicBezTo>
                      <a:pt x="1939" y="797"/>
                      <a:pt x="2028" y="778"/>
                      <a:pt x="2071" y="706"/>
                    </a:cubicBezTo>
                    <a:cubicBezTo>
                      <a:pt x="2071" y="705"/>
                      <a:pt x="2072" y="704"/>
                      <a:pt x="2072" y="703"/>
                    </a:cubicBezTo>
                    <a:cubicBezTo>
                      <a:pt x="2078" y="705"/>
                      <a:pt x="2085" y="704"/>
                      <a:pt x="2091" y="703"/>
                    </a:cubicBezTo>
                    <a:cubicBezTo>
                      <a:pt x="2121" y="696"/>
                      <a:pt x="2139" y="656"/>
                      <a:pt x="2172" y="666"/>
                    </a:cubicBezTo>
                    <a:cubicBezTo>
                      <a:pt x="2201" y="675"/>
                      <a:pt x="2222" y="707"/>
                      <a:pt x="2242" y="728"/>
                    </a:cubicBezTo>
                    <a:cubicBezTo>
                      <a:pt x="2260" y="747"/>
                      <a:pt x="2282" y="764"/>
                      <a:pt x="2310" y="760"/>
                    </a:cubicBezTo>
                    <a:cubicBezTo>
                      <a:pt x="2345" y="756"/>
                      <a:pt x="2353" y="713"/>
                      <a:pt x="2382" y="700"/>
                    </a:cubicBezTo>
                    <a:cubicBezTo>
                      <a:pt x="2424" y="681"/>
                      <a:pt x="2476" y="710"/>
                      <a:pt x="2513" y="727"/>
                    </a:cubicBezTo>
                    <a:cubicBezTo>
                      <a:pt x="2550" y="743"/>
                      <a:pt x="2584" y="749"/>
                      <a:pt x="2623" y="739"/>
                    </a:cubicBezTo>
                    <a:cubicBezTo>
                      <a:pt x="2649" y="732"/>
                      <a:pt x="2671" y="724"/>
                      <a:pt x="2698" y="728"/>
                    </a:cubicBezTo>
                    <a:cubicBezTo>
                      <a:pt x="2724" y="732"/>
                      <a:pt x="2749" y="743"/>
                      <a:pt x="2775" y="747"/>
                    </a:cubicBezTo>
                    <a:cubicBezTo>
                      <a:pt x="2796" y="750"/>
                      <a:pt x="2814" y="745"/>
                      <a:pt x="2833" y="738"/>
                    </a:cubicBezTo>
                    <a:cubicBezTo>
                      <a:pt x="2858" y="728"/>
                      <a:pt x="2879" y="721"/>
                      <a:pt x="2906" y="719"/>
                    </a:cubicBezTo>
                    <a:cubicBezTo>
                      <a:pt x="2943" y="718"/>
                      <a:pt x="2982" y="720"/>
                      <a:pt x="3019" y="726"/>
                    </a:cubicBezTo>
                    <a:cubicBezTo>
                      <a:pt x="3055" y="733"/>
                      <a:pt x="3091" y="743"/>
                      <a:pt x="3128" y="747"/>
                    </a:cubicBezTo>
                    <a:cubicBezTo>
                      <a:pt x="3165" y="751"/>
                      <a:pt x="3203" y="746"/>
                      <a:pt x="3240" y="745"/>
                    </a:cubicBezTo>
                    <a:cubicBezTo>
                      <a:pt x="3283" y="744"/>
                      <a:pt x="3325" y="744"/>
                      <a:pt x="3367" y="744"/>
                    </a:cubicBezTo>
                    <a:cubicBezTo>
                      <a:pt x="3371" y="744"/>
                      <a:pt x="3373" y="740"/>
                      <a:pt x="3367" y="744"/>
                    </a:cubicBezTo>
                    <a:cubicBezTo>
                      <a:pt x="3552" y="744"/>
                      <a:pt x="3743" y="745"/>
                      <a:pt x="3928" y="745"/>
                    </a:cubicBezTo>
                    <a:cubicBezTo>
                      <a:pt x="3933" y="745"/>
                      <a:pt x="3942" y="737"/>
                      <a:pt x="3933" y="737"/>
                    </a:cubicBezTo>
                    <a:close/>
                    <a:moveTo>
                      <a:pt x="1858" y="671"/>
                    </a:moveTo>
                    <a:cubicBezTo>
                      <a:pt x="1873" y="655"/>
                      <a:pt x="1896" y="643"/>
                      <a:pt x="1905" y="671"/>
                    </a:cubicBezTo>
                    <a:cubicBezTo>
                      <a:pt x="1911" y="687"/>
                      <a:pt x="1909" y="712"/>
                      <a:pt x="1895" y="724"/>
                    </a:cubicBezTo>
                    <a:cubicBezTo>
                      <a:pt x="1875" y="742"/>
                      <a:pt x="1850" y="713"/>
                      <a:pt x="1839" y="698"/>
                    </a:cubicBezTo>
                    <a:cubicBezTo>
                      <a:pt x="1838" y="698"/>
                      <a:pt x="1838" y="697"/>
                      <a:pt x="1837" y="696"/>
                    </a:cubicBezTo>
                    <a:cubicBezTo>
                      <a:pt x="1844" y="688"/>
                      <a:pt x="1850" y="679"/>
                      <a:pt x="1858" y="671"/>
                    </a:cubicBezTo>
                    <a:close/>
                    <a:moveTo>
                      <a:pt x="1708" y="676"/>
                    </a:moveTo>
                    <a:cubicBezTo>
                      <a:pt x="1713" y="659"/>
                      <a:pt x="1713" y="641"/>
                      <a:pt x="1720" y="625"/>
                    </a:cubicBezTo>
                    <a:cubicBezTo>
                      <a:pt x="1735" y="591"/>
                      <a:pt x="1773" y="638"/>
                      <a:pt x="1783" y="652"/>
                    </a:cubicBezTo>
                    <a:cubicBezTo>
                      <a:pt x="1794" y="667"/>
                      <a:pt x="1803" y="683"/>
                      <a:pt x="1814" y="698"/>
                    </a:cubicBezTo>
                    <a:cubicBezTo>
                      <a:pt x="1808" y="706"/>
                      <a:pt x="1803" y="715"/>
                      <a:pt x="1799" y="723"/>
                    </a:cubicBezTo>
                    <a:cubicBezTo>
                      <a:pt x="1774" y="710"/>
                      <a:pt x="1750" y="695"/>
                      <a:pt x="1727" y="684"/>
                    </a:cubicBezTo>
                    <a:cubicBezTo>
                      <a:pt x="1721" y="681"/>
                      <a:pt x="1715" y="678"/>
                      <a:pt x="1708" y="676"/>
                    </a:cubicBezTo>
                    <a:cubicBezTo>
                      <a:pt x="1708" y="676"/>
                      <a:pt x="1708" y="676"/>
                      <a:pt x="1708" y="676"/>
                    </a:cubicBezTo>
                    <a:close/>
                    <a:moveTo>
                      <a:pt x="1604" y="710"/>
                    </a:moveTo>
                    <a:cubicBezTo>
                      <a:pt x="1626" y="681"/>
                      <a:pt x="1656" y="678"/>
                      <a:pt x="1685" y="686"/>
                    </a:cubicBezTo>
                    <a:cubicBezTo>
                      <a:pt x="1670" y="719"/>
                      <a:pt x="1627" y="736"/>
                      <a:pt x="1591" y="732"/>
                    </a:cubicBezTo>
                    <a:cubicBezTo>
                      <a:pt x="1594" y="724"/>
                      <a:pt x="1599" y="717"/>
                      <a:pt x="1604" y="710"/>
                    </a:cubicBezTo>
                    <a:close/>
                    <a:moveTo>
                      <a:pt x="1400" y="670"/>
                    </a:moveTo>
                    <a:cubicBezTo>
                      <a:pt x="1402" y="669"/>
                      <a:pt x="1405" y="668"/>
                      <a:pt x="1408" y="667"/>
                    </a:cubicBezTo>
                    <a:cubicBezTo>
                      <a:pt x="1410" y="666"/>
                      <a:pt x="1413" y="665"/>
                      <a:pt x="1416" y="663"/>
                    </a:cubicBezTo>
                    <a:cubicBezTo>
                      <a:pt x="1422" y="661"/>
                      <a:pt x="1427" y="661"/>
                      <a:pt x="1432" y="660"/>
                    </a:cubicBezTo>
                    <a:cubicBezTo>
                      <a:pt x="1421" y="697"/>
                      <a:pt x="1397" y="727"/>
                      <a:pt x="1364" y="745"/>
                    </a:cubicBezTo>
                    <a:cubicBezTo>
                      <a:pt x="1360" y="715"/>
                      <a:pt x="1374" y="686"/>
                      <a:pt x="1400" y="670"/>
                    </a:cubicBezTo>
                    <a:close/>
                    <a:moveTo>
                      <a:pt x="1308" y="564"/>
                    </a:moveTo>
                    <a:cubicBezTo>
                      <a:pt x="1308" y="556"/>
                      <a:pt x="1309" y="548"/>
                      <a:pt x="1311" y="540"/>
                    </a:cubicBezTo>
                    <a:cubicBezTo>
                      <a:pt x="1327" y="552"/>
                      <a:pt x="1342" y="565"/>
                      <a:pt x="1353" y="581"/>
                    </a:cubicBezTo>
                    <a:cubicBezTo>
                      <a:pt x="1341" y="591"/>
                      <a:pt x="1332" y="605"/>
                      <a:pt x="1327" y="619"/>
                    </a:cubicBezTo>
                    <a:cubicBezTo>
                      <a:pt x="1315" y="600"/>
                      <a:pt x="1308" y="579"/>
                      <a:pt x="1308" y="564"/>
                    </a:cubicBezTo>
                    <a:close/>
                    <a:moveTo>
                      <a:pt x="1505" y="563"/>
                    </a:moveTo>
                    <a:cubicBezTo>
                      <a:pt x="1514" y="577"/>
                      <a:pt x="1522" y="592"/>
                      <a:pt x="1528" y="608"/>
                    </a:cubicBezTo>
                    <a:cubicBezTo>
                      <a:pt x="1528" y="608"/>
                      <a:pt x="1527" y="609"/>
                      <a:pt x="1527" y="610"/>
                    </a:cubicBezTo>
                    <a:cubicBezTo>
                      <a:pt x="1521" y="598"/>
                      <a:pt x="1513" y="588"/>
                      <a:pt x="1500" y="584"/>
                    </a:cubicBezTo>
                    <a:cubicBezTo>
                      <a:pt x="1497" y="583"/>
                      <a:pt x="1494" y="582"/>
                      <a:pt x="1491" y="582"/>
                    </a:cubicBezTo>
                    <a:cubicBezTo>
                      <a:pt x="1494" y="579"/>
                      <a:pt x="1496" y="575"/>
                      <a:pt x="1499" y="572"/>
                    </a:cubicBezTo>
                    <a:cubicBezTo>
                      <a:pt x="1501" y="569"/>
                      <a:pt x="1503" y="566"/>
                      <a:pt x="1505" y="563"/>
                    </a:cubicBezTo>
                    <a:close/>
                    <a:moveTo>
                      <a:pt x="1346" y="619"/>
                    </a:moveTo>
                    <a:cubicBezTo>
                      <a:pt x="1348" y="611"/>
                      <a:pt x="1353" y="601"/>
                      <a:pt x="1360" y="594"/>
                    </a:cubicBezTo>
                    <a:cubicBezTo>
                      <a:pt x="1366" y="606"/>
                      <a:pt x="1369" y="619"/>
                      <a:pt x="1369" y="633"/>
                    </a:cubicBezTo>
                    <a:cubicBezTo>
                      <a:pt x="1368" y="641"/>
                      <a:pt x="1367" y="648"/>
                      <a:pt x="1366" y="656"/>
                    </a:cubicBezTo>
                    <a:cubicBezTo>
                      <a:pt x="1359" y="653"/>
                      <a:pt x="1352" y="648"/>
                      <a:pt x="1346" y="643"/>
                    </a:cubicBezTo>
                    <a:cubicBezTo>
                      <a:pt x="1344" y="635"/>
                      <a:pt x="1344" y="626"/>
                      <a:pt x="1346" y="619"/>
                    </a:cubicBezTo>
                    <a:close/>
                    <a:moveTo>
                      <a:pt x="1387" y="655"/>
                    </a:moveTo>
                    <a:cubicBezTo>
                      <a:pt x="1392" y="631"/>
                      <a:pt x="1391" y="606"/>
                      <a:pt x="1379" y="584"/>
                    </a:cubicBezTo>
                    <a:cubicBezTo>
                      <a:pt x="1378" y="583"/>
                      <a:pt x="1378" y="582"/>
                      <a:pt x="1377" y="581"/>
                    </a:cubicBezTo>
                    <a:cubicBezTo>
                      <a:pt x="1387" y="576"/>
                      <a:pt x="1398" y="577"/>
                      <a:pt x="1407" y="587"/>
                    </a:cubicBezTo>
                    <a:cubicBezTo>
                      <a:pt x="1416" y="596"/>
                      <a:pt x="1421" y="609"/>
                      <a:pt x="1424" y="623"/>
                    </a:cubicBezTo>
                    <a:cubicBezTo>
                      <a:pt x="1413" y="635"/>
                      <a:pt x="1401" y="647"/>
                      <a:pt x="1387" y="655"/>
                    </a:cubicBezTo>
                    <a:close/>
                    <a:moveTo>
                      <a:pt x="1457" y="628"/>
                    </a:moveTo>
                    <a:cubicBezTo>
                      <a:pt x="1465" y="618"/>
                      <a:pt x="1473" y="608"/>
                      <a:pt x="1480" y="597"/>
                    </a:cubicBezTo>
                    <a:cubicBezTo>
                      <a:pt x="1494" y="594"/>
                      <a:pt x="1506" y="608"/>
                      <a:pt x="1513" y="627"/>
                    </a:cubicBezTo>
                    <a:cubicBezTo>
                      <a:pt x="1505" y="639"/>
                      <a:pt x="1498" y="651"/>
                      <a:pt x="1493" y="665"/>
                    </a:cubicBezTo>
                    <a:cubicBezTo>
                      <a:pt x="1482" y="657"/>
                      <a:pt x="1469" y="651"/>
                      <a:pt x="1455" y="649"/>
                    </a:cubicBezTo>
                    <a:cubicBezTo>
                      <a:pt x="1457" y="643"/>
                      <a:pt x="1457" y="638"/>
                      <a:pt x="1458" y="633"/>
                    </a:cubicBezTo>
                    <a:cubicBezTo>
                      <a:pt x="1458" y="631"/>
                      <a:pt x="1458" y="629"/>
                      <a:pt x="1457" y="628"/>
                    </a:cubicBezTo>
                    <a:close/>
                    <a:moveTo>
                      <a:pt x="1508" y="704"/>
                    </a:moveTo>
                    <a:cubicBezTo>
                      <a:pt x="1508" y="703"/>
                      <a:pt x="1508" y="702"/>
                      <a:pt x="1508" y="702"/>
                    </a:cubicBezTo>
                    <a:cubicBezTo>
                      <a:pt x="1509" y="702"/>
                      <a:pt x="1509" y="703"/>
                      <a:pt x="1509" y="703"/>
                    </a:cubicBezTo>
                    <a:cubicBezTo>
                      <a:pt x="1509" y="703"/>
                      <a:pt x="1509" y="703"/>
                      <a:pt x="1508" y="704"/>
                    </a:cubicBezTo>
                    <a:close/>
                    <a:moveTo>
                      <a:pt x="1510" y="677"/>
                    </a:moveTo>
                    <a:cubicBezTo>
                      <a:pt x="1512" y="668"/>
                      <a:pt x="1515" y="659"/>
                      <a:pt x="1519" y="651"/>
                    </a:cubicBezTo>
                    <a:cubicBezTo>
                      <a:pt x="1521" y="663"/>
                      <a:pt x="1521" y="676"/>
                      <a:pt x="1519" y="686"/>
                    </a:cubicBezTo>
                    <a:cubicBezTo>
                      <a:pt x="1516" y="683"/>
                      <a:pt x="1513" y="680"/>
                      <a:pt x="1510" y="677"/>
                    </a:cubicBezTo>
                    <a:close/>
                    <a:moveTo>
                      <a:pt x="1534" y="628"/>
                    </a:moveTo>
                    <a:cubicBezTo>
                      <a:pt x="1534" y="627"/>
                      <a:pt x="1535" y="627"/>
                      <a:pt x="1536" y="626"/>
                    </a:cubicBezTo>
                    <a:cubicBezTo>
                      <a:pt x="1547" y="657"/>
                      <a:pt x="1555" y="689"/>
                      <a:pt x="1561" y="721"/>
                    </a:cubicBezTo>
                    <a:cubicBezTo>
                      <a:pt x="1551" y="715"/>
                      <a:pt x="1541" y="708"/>
                      <a:pt x="1533" y="699"/>
                    </a:cubicBezTo>
                    <a:cubicBezTo>
                      <a:pt x="1543" y="679"/>
                      <a:pt x="1540" y="649"/>
                      <a:pt x="1534" y="628"/>
                    </a:cubicBezTo>
                    <a:close/>
                    <a:moveTo>
                      <a:pt x="1593" y="488"/>
                    </a:moveTo>
                    <a:cubicBezTo>
                      <a:pt x="1616" y="486"/>
                      <a:pt x="1647" y="506"/>
                      <a:pt x="1656" y="526"/>
                    </a:cubicBezTo>
                    <a:cubicBezTo>
                      <a:pt x="1666" y="553"/>
                      <a:pt x="1605" y="561"/>
                      <a:pt x="1589" y="566"/>
                    </a:cubicBezTo>
                    <a:cubicBezTo>
                      <a:pt x="1574" y="572"/>
                      <a:pt x="1558" y="581"/>
                      <a:pt x="1544" y="593"/>
                    </a:cubicBezTo>
                    <a:cubicBezTo>
                      <a:pt x="1539" y="581"/>
                      <a:pt x="1533" y="570"/>
                      <a:pt x="1526" y="558"/>
                    </a:cubicBezTo>
                    <a:cubicBezTo>
                      <a:pt x="1524" y="554"/>
                      <a:pt x="1521" y="549"/>
                      <a:pt x="1518" y="545"/>
                    </a:cubicBezTo>
                    <a:cubicBezTo>
                      <a:pt x="1538" y="519"/>
                      <a:pt x="1563" y="490"/>
                      <a:pt x="1593" y="488"/>
                    </a:cubicBezTo>
                    <a:close/>
                    <a:moveTo>
                      <a:pt x="1356" y="485"/>
                    </a:moveTo>
                    <a:cubicBezTo>
                      <a:pt x="1391" y="467"/>
                      <a:pt x="1430" y="478"/>
                      <a:pt x="1457" y="503"/>
                    </a:cubicBezTo>
                    <a:cubicBezTo>
                      <a:pt x="1472" y="517"/>
                      <a:pt x="1485" y="532"/>
                      <a:pt x="1496" y="548"/>
                    </a:cubicBezTo>
                    <a:cubicBezTo>
                      <a:pt x="1495" y="549"/>
                      <a:pt x="1494" y="551"/>
                      <a:pt x="1493" y="552"/>
                    </a:cubicBezTo>
                    <a:cubicBezTo>
                      <a:pt x="1484" y="563"/>
                      <a:pt x="1476" y="575"/>
                      <a:pt x="1467" y="588"/>
                    </a:cubicBezTo>
                    <a:cubicBezTo>
                      <a:pt x="1457" y="593"/>
                      <a:pt x="1448" y="600"/>
                      <a:pt x="1441" y="606"/>
                    </a:cubicBezTo>
                    <a:cubicBezTo>
                      <a:pt x="1441" y="607"/>
                      <a:pt x="1441" y="607"/>
                      <a:pt x="1440" y="607"/>
                    </a:cubicBezTo>
                    <a:cubicBezTo>
                      <a:pt x="1430" y="577"/>
                      <a:pt x="1410" y="554"/>
                      <a:pt x="1373" y="568"/>
                    </a:cubicBezTo>
                    <a:cubicBezTo>
                      <a:pt x="1372" y="568"/>
                      <a:pt x="1371" y="569"/>
                      <a:pt x="1370" y="569"/>
                    </a:cubicBezTo>
                    <a:cubicBezTo>
                      <a:pt x="1356" y="550"/>
                      <a:pt x="1338" y="536"/>
                      <a:pt x="1318" y="523"/>
                    </a:cubicBezTo>
                    <a:cubicBezTo>
                      <a:pt x="1327" y="507"/>
                      <a:pt x="1341" y="494"/>
                      <a:pt x="1356" y="485"/>
                    </a:cubicBezTo>
                    <a:close/>
                    <a:moveTo>
                      <a:pt x="1290" y="526"/>
                    </a:moveTo>
                    <a:cubicBezTo>
                      <a:pt x="1292" y="528"/>
                      <a:pt x="1294" y="529"/>
                      <a:pt x="1296" y="530"/>
                    </a:cubicBezTo>
                    <a:cubicBezTo>
                      <a:pt x="1285" y="556"/>
                      <a:pt x="1286" y="587"/>
                      <a:pt x="1301" y="616"/>
                    </a:cubicBezTo>
                    <a:cubicBezTo>
                      <a:pt x="1307" y="627"/>
                      <a:pt x="1315" y="638"/>
                      <a:pt x="1324" y="647"/>
                    </a:cubicBezTo>
                    <a:cubicBezTo>
                      <a:pt x="1327" y="658"/>
                      <a:pt x="1334" y="667"/>
                      <a:pt x="1347" y="674"/>
                    </a:cubicBezTo>
                    <a:cubicBezTo>
                      <a:pt x="1351" y="675"/>
                      <a:pt x="1355" y="676"/>
                      <a:pt x="1359" y="677"/>
                    </a:cubicBezTo>
                    <a:cubicBezTo>
                      <a:pt x="1350" y="700"/>
                      <a:pt x="1334" y="722"/>
                      <a:pt x="1317" y="737"/>
                    </a:cubicBezTo>
                    <a:cubicBezTo>
                      <a:pt x="1307" y="746"/>
                      <a:pt x="1296" y="754"/>
                      <a:pt x="1284" y="761"/>
                    </a:cubicBezTo>
                    <a:cubicBezTo>
                      <a:pt x="1254" y="758"/>
                      <a:pt x="1222" y="743"/>
                      <a:pt x="1205" y="720"/>
                    </a:cubicBezTo>
                    <a:cubicBezTo>
                      <a:pt x="1191" y="701"/>
                      <a:pt x="1184" y="677"/>
                      <a:pt x="1175" y="655"/>
                    </a:cubicBezTo>
                    <a:cubicBezTo>
                      <a:pt x="1205" y="617"/>
                      <a:pt x="1213" y="561"/>
                      <a:pt x="1213" y="515"/>
                    </a:cubicBezTo>
                    <a:cubicBezTo>
                      <a:pt x="1213" y="502"/>
                      <a:pt x="1212" y="487"/>
                      <a:pt x="1209" y="472"/>
                    </a:cubicBezTo>
                    <a:cubicBezTo>
                      <a:pt x="1233" y="494"/>
                      <a:pt x="1263" y="510"/>
                      <a:pt x="1290" y="526"/>
                    </a:cubicBezTo>
                    <a:close/>
                    <a:moveTo>
                      <a:pt x="1203" y="344"/>
                    </a:moveTo>
                    <a:cubicBezTo>
                      <a:pt x="1206" y="337"/>
                      <a:pt x="1213" y="324"/>
                      <a:pt x="1222" y="323"/>
                    </a:cubicBezTo>
                    <a:cubicBezTo>
                      <a:pt x="1237" y="321"/>
                      <a:pt x="1252" y="340"/>
                      <a:pt x="1257" y="351"/>
                    </a:cubicBezTo>
                    <a:cubicBezTo>
                      <a:pt x="1270" y="381"/>
                      <a:pt x="1265" y="445"/>
                      <a:pt x="1224" y="448"/>
                    </a:cubicBezTo>
                    <a:cubicBezTo>
                      <a:pt x="1220" y="448"/>
                      <a:pt x="1216" y="448"/>
                      <a:pt x="1212" y="448"/>
                    </a:cubicBezTo>
                    <a:cubicBezTo>
                      <a:pt x="1207" y="441"/>
                      <a:pt x="1202" y="434"/>
                      <a:pt x="1200" y="426"/>
                    </a:cubicBezTo>
                    <a:cubicBezTo>
                      <a:pt x="1191" y="400"/>
                      <a:pt x="1193" y="369"/>
                      <a:pt x="1203" y="344"/>
                    </a:cubicBezTo>
                    <a:close/>
                    <a:moveTo>
                      <a:pt x="1014" y="481"/>
                    </a:moveTo>
                    <a:cubicBezTo>
                      <a:pt x="1040" y="447"/>
                      <a:pt x="1101" y="398"/>
                      <a:pt x="1148" y="415"/>
                    </a:cubicBezTo>
                    <a:cubicBezTo>
                      <a:pt x="1164" y="421"/>
                      <a:pt x="1175" y="434"/>
                      <a:pt x="1182" y="451"/>
                    </a:cubicBezTo>
                    <a:cubicBezTo>
                      <a:pt x="1180" y="451"/>
                      <a:pt x="1178" y="451"/>
                      <a:pt x="1177" y="452"/>
                    </a:cubicBezTo>
                    <a:cubicBezTo>
                      <a:pt x="1161" y="456"/>
                      <a:pt x="1147" y="467"/>
                      <a:pt x="1134" y="476"/>
                    </a:cubicBezTo>
                    <a:cubicBezTo>
                      <a:pt x="1105" y="498"/>
                      <a:pt x="1077" y="530"/>
                      <a:pt x="1039" y="532"/>
                    </a:cubicBezTo>
                    <a:cubicBezTo>
                      <a:pt x="1026" y="533"/>
                      <a:pt x="1006" y="527"/>
                      <a:pt x="1002" y="513"/>
                    </a:cubicBezTo>
                    <a:cubicBezTo>
                      <a:pt x="998" y="502"/>
                      <a:pt x="1008" y="489"/>
                      <a:pt x="1014" y="481"/>
                    </a:cubicBezTo>
                    <a:close/>
                    <a:moveTo>
                      <a:pt x="883" y="401"/>
                    </a:moveTo>
                    <a:cubicBezTo>
                      <a:pt x="889" y="383"/>
                      <a:pt x="907" y="381"/>
                      <a:pt x="924" y="383"/>
                    </a:cubicBezTo>
                    <a:cubicBezTo>
                      <a:pt x="946" y="384"/>
                      <a:pt x="959" y="401"/>
                      <a:pt x="969" y="418"/>
                    </a:cubicBezTo>
                    <a:cubicBezTo>
                      <a:pt x="986" y="448"/>
                      <a:pt x="985" y="481"/>
                      <a:pt x="971" y="510"/>
                    </a:cubicBezTo>
                    <a:cubicBezTo>
                      <a:pt x="971" y="510"/>
                      <a:pt x="970" y="509"/>
                      <a:pt x="970" y="509"/>
                    </a:cubicBezTo>
                    <a:cubicBezTo>
                      <a:pt x="930" y="466"/>
                      <a:pt x="874" y="490"/>
                      <a:pt x="828" y="519"/>
                    </a:cubicBezTo>
                    <a:cubicBezTo>
                      <a:pt x="835" y="512"/>
                      <a:pt x="841" y="505"/>
                      <a:pt x="847" y="497"/>
                    </a:cubicBezTo>
                    <a:cubicBezTo>
                      <a:pt x="858" y="483"/>
                      <a:pt x="867" y="467"/>
                      <a:pt x="872" y="449"/>
                    </a:cubicBezTo>
                    <a:cubicBezTo>
                      <a:pt x="877" y="434"/>
                      <a:pt x="878" y="417"/>
                      <a:pt x="883" y="401"/>
                    </a:cubicBezTo>
                    <a:close/>
                    <a:moveTo>
                      <a:pt x="988" y="642"/>
                    </a:moveTo>
                    <a:cubicBezTo>
                      <a:pt x="973" y="634"/>
                      <a:pt x="959" y="626"/>
                      <a:pt x="944" y="622"/>
                    </a:cubicBezTo>
                    <a:cubicBezTo>
                      <a:pt x="937" y="606"/>
                      <a:pt x="927" y="591"/>
                      <a:pt x="915" y="580"/>
                    </a:cubicBezTo>
                    <a:cubicBezTo>
                      <a:pt x="936" y="572"/>
                      <a:pt x="955" y="559"/>
                      <a:pt x="970" y="542"/>
                    </a:cubicBezTo>
                    <a:cubicBezTo>
                      <a:pt x="977" y="555"/>
                      <a:pt x="982" y="570"/>
                      <a:pt x="985" y="583"/>
                    </a:cubicBezTo>
                    <a:cubicBezTo>
                      <a:pt x="990" y="603"/>
                      <a:pt x="991" y="623"/>
                      <a:pt x="988" y="642"/>
                    </a:cubicBezTo>
                    <a:close/>
                    <a:moveTo>
                      <a:pt x="931" y="688"/>
                    </a:moveTo>
                    <a:cubicBezTo>
                      <a:pt x="928" y="704"/>
                      <a:pt x="921" y="718"/>
                      <a:pt x="912" y="732"/>
                    </a:cubicBezTo>
                    <a:cubicBezTo>
                      <a:pt x="888" y="741"/>
                      <a:pt x="863" y="744"/>
                      <a:pt x="841" y="733"/>
                    </a:cubicBezTo>
                    <a:cubicBezTo>
                      <a:pt x="835" y="730"/>
                      <a:pt x="831" y="727"/>
                      <a:pt x="826" y="723"/>
                    </a:cubicBezTo>
                    <a:cubicBezTo>
                      <a:pt x="834" y="700"/>
                      <a:pt x="843" y="677"/>
                      <a:pt x="860" y="657"/>
                    </a:cubicBezTo>
                    <a:cubicBezTo>
                      <a:pt x="880" y="634"/>
                      <a:pt x="903" y="630"/>
                      <a:pt x="927" y="636"/>
                    </a:cubicBezTo>
                    <a:cubicBezTo>
                      <a:pt x="932" y="653"/>
                      <a:pt x="934" y="671"/>
                      <a:pt x="931" y="688"/>
                    </a:cubicBezTo>
                    <a:close/>
                    <a:moveTo>
                      <a:pt x="885" y="621"/>
                    </a:moveTo>
                    <a:cubicBezTo>
                      <a:pt x="850" y="632"/>
                      <a:pt x="826" y="668"/>
                      <a:pt x="813" y="701"/>
                    </a:cubicBezTo>
                    <a:cubicBezTo>
                      <a:pt x="813" y="702"/>
                      <a:pt x="812" y="704"/>
                      <a:pt x="811" y="706"/>
                    </a:cubicBezTo>
                    <a:cubicBezTo>
                      <a:pt x="801" y="691"/>
                      <a:pt x="794" y="673"/>
                      <a:pt x="787" y="657"/>
                    </a:cubicBezTo>
                    <a:cubicBezTo>
                      <a:pt x="799" y="642"/>
                      <a:pt x="810" y="626"/>
                      <a:pt x="822" y="612"/>
                    </a:cubicBezTo>
                    <a:cubicBezTo>
                      <a:pt x="830" y="603"/>
                      <a:pt x="838" y="593"/>
                      <a:pt x="848" y="586"/>
                    </a:cubicBezTo>
                    <a:cubicBezTo>
                      <a:pt x="864" y="589"/>
                      <a:pt x="880" y="588"/>
                      <a:pt x="895" y="585"/>
                    </a:cubicBezTo>
                    <a:cubicBezTo>
                      <a:pt x="900" y="589"/>
                      <a:pt x="904" y="594"/>
                      <a:pt x="907" y="598"/>
                    </a:cubicBezTo>
                    <a:cubicBezTo>
                      <a:pt x="912" y="604"/>
                      <a:pt x="916" y="610"/>
                      <a:pt x="919" y="617"/>
                    </a:cubicBezTo>
                    <a:cubicBezTo>
                      <a:pt x="908" y="616"/>
                      <a:pt x="897" y="617"/>
                      <a:pt x="885" y="621"/>
                    </a:cubicBezTo>
                    <a:close/>
                    <a:moveTo>
                      <a:pt x="515" y="817"/>
                    </a:moveTo>
                    <a:cubicBezTo>
                      <a:pt x="514" y="798"/>
                      <a:pt x="508" y="778"/>
                      <a:pt x="502" y="759"/>
                    </a:cubicBezTo>
                    <a:cubicBezTo>
                      <a:pt x="515" y="759"/>
                      <a:pt x="527" y="758"/>
                      <a:pt x="539" y="756"/>
                    </a:cubicBezTo>
                    <a:cubicBezTo>
                      <a:pt x="565" y="753"/>
                      <a:pt x="590" y="746"/>
                      <a:pt x="614" y="735"/>
                    </a:cubicBezTo>
                    <a:cubicBezTo>
                      <a:pt x="623" y="736"/>
                      <a:pt x="631" y="736"/>
                      <a:pt x="639" y="736"/>
                    </a:cubicBezTo>
                    <a:cubicBezTo>
                      <a:pt x="670" y="735"/>
                      <a:pt x="699" y="728"/>
                      <a:pt x="726" y="713"/>
                    </a:cubicBezTo>
                    <a:cubicBezTo>
                      <a:pt x="706" y="730"/>
                      <a:pt x="695" y="756"/>
                      <a:pt x="693" y="780"/>
                    </a:cubicBezTo>
                    <a:cubicBezTo>
                      <a:pt x="690" y="803"/>
                      <a:pt x="692" y="830"/>
                      <a:pt x="708" y="847"/>
                    </a:cubicBezTo>
                    <a:cubicBezTo>
                      <a:pt x="712" y="851"/>
                      <a:pt x="716" y="854"/>
                      <a:pt x="721" y="856"/>
                    </a:cubicBezTo>
                    <a:cubicBezTo>
                      <a:pt x="702" y="863"/>
                      <a:pt x="680" y="865"/>
                      <a:pt x="659" y="864"/>
                    </a:cubicBezTo>
                    <a:cubicBezTo>
                      <a:pt x="616" y="862"/>
                      <a:pt x="579" y="845"/>
                      <a:pt x="540" y="827"/>
                    </a:cubicBezTo>
                    <a:cubicBezTo>
                      <a:pt x="532" y="823"/>
                      <a:pt x="523" y="820"/>
                      <a:pt x="515" y="817"/>
                    </a:cubicBezTo>
                    <a:close/>
                    <a:moveTo>
                      <a:pt x="179" y="784"/>
                    </a:moveTo>
                    <a:cubicBezTo>
                      <a:pt x="181" y="783"/>
                      <a:pt x="183" y="782"/>
                      <a:pt x="185" y="781"/>
                    </a:cubicBezTo>
                    <a:cubicBezTo>
                      <a:pt x="184" y="783"/>
                      <a:pt x="184" y="784"/>
                      <a:pt x="184" y="786"/>
                    </a:cubicBezTo>
                    <a:cubicBezTo>
                      <a:pt x="183" y="785"/>
                      <a:pt x="181" y="785"/>
                      <a:pt x="179" y="784"/>
                    </a:cubicBezTo>
                    <a:close/>
                    <a:moveTo>
                      <a:pt x="240" y="465"/>
                    </a:moveTo>
                    <a:cubicBezTo>
                      <a:pt x="215" y="449"/>
                      <a:pt x="225" y="417"/>
                      <a:pt x="247" y="394"/>
                    </a:cubicBezTo>
                    <a:cubicBezTo>
                      <a:pt x="255" y="393"/>
                      <a:pt x="263" y="392"/>
                      <a:pt x="271" y="391"/>
                    </a:cubicBezTo>
                    <a:cubicBezTo>
                      <a:pt x="294" y="389"/>
                      <a:pt x="317" y="390"/>
                      <a:pt x="340" y="392"/>
                    </a:cubicBezTo>
                    <a:cubicBezTo>
                      <a:pt x="341" y="395"/>
                      <a:pt x="342" y="398"/>
                      <a:pt x="343" y="401"/>
                    </a:cubicBezTo>
                    <a:cubicBezTo>
                      <a:pt x="351" y="426"/>
                      <a:pt x="354" y="452"/>
                      <a:pt x="351" y="477"/>
                    </a:cubicBezTo>
                    <a:cubicBezTo>
                      <a:pt x="346" y="478"/>
                      <a:pt x="341" y="479"/>
                      <a:pt x="335" y="479"/>
                    </a:cubicBezTo>
                    <a:cubicBezTo>
                      <a:pt x="313" y="479"/>
                      <a:pt x="292" y="472"/>
                      <a:pt x="271" y="470"/>
                    </a:cubicBezTo>
                    <a:cubicBezTo>
                      <a:pt x="263" y="469"/>
                      <a:pt x="256" y="469"/>
                      <a:pt x="249" y="470"/>
                    </a:cubicBezTo>
                    <a:cubicBezTo>
                      <a:pt x="246" y="469"/>
                      <a:pt x="243" y="467"/>
                      <a:pt x="240" y="465"/>
                    </a:cubicBezTo>
                    <a:close/>
                    <a:moveTo>
                      <a:pt x="245" y="260"/>
                    </a:moveTo>
                    <a:cubicBezTo>
                      <a:pt x="259" y="266"/>
                      <a:pt x="272" y="276"/>
                      <a:pt x="284" y="289"/>
                    </a:cubicBezTo>
                    <a:cubicBezTo>
                      <a:pt x="302" y="307"/>
                      <a:pt x="315" y="330"/>
                      <a:pt x="326" y="354"/>
                    </a:cubicBezTo>
                    <a:cubicBezTo>
                      <a:pt x="293" y="344"/>
                      <a:pt x="253" y="364"/>
                      <a:pt x="228" y="391"/>
                    </a:cubicBezTo>
                    <a:cubicBezTo>
                      <a:pt x="222" y="393"/>
                      <a:pt x="215" y="394"/>
                      <a:pt x="209" y="397"/>
                    </a:cubicBezTo>
                    <a:cubicBezTo>
                      <a:pt x="228" y="371"/>
                      <a:pt x="239" y="337"/>
                      <a:pt x="240" y="302"/>
                    </a:cubicBezTo>
                    <a:cubicBezTo>
                      <a:pt x="241" y="288"/>
                      <a:pt x="241" y="273"/>
                      <a:pt x="245" y="260"/>
                    </a:cubicBezTo>
                    <a:close/>
                    <a:moveTo>
                      <a:pt x="503" y="449"/>
                    </a:moveTo>
                    <a:cubicBezTo>
                      <a:pt x="517" y="465"/>
                      <a:pt x="525" y="483"/>
                      <a:pt x="527" y="502"/>
                    </a:cubicBezTo>
                    <a:cubicBezTo>
                      <a:pt x="500" y="511"/>
                      <a:pt x="475" y="525"/>
                      <a:pt x="458" y="547"/>
                    </a:cubicBezTo>
                    <a:cubicBezTo>
                      <a:pt x="449" y="559"/>
                      <a:pt x="445" y="573"/>
                      <a:pt x="443" y="587"/>
                    </a:cubicBezTo>
                    <a:cubicBezTo>
                      <a:pt x="437" y="574"/>
                      <a:pt x="427" y="562"/>
                      <a:pt x="416" y="553"/>
                    </a:cubicBezTo>
                    <a:cubicBezTo>
                      <a:pt x="401" y="543"/>
                      <a:pt x="380" y="549"/>
                      <a:pt x="364" y="552"/>
                    </a:cubicBezTo>
                    <a:cubicBezTo>
                      <a:pt x="350" y="555"/>
                      <a:pt x="337" y="560"/>
                      <a:pt x="325" y="567"/>
                    </a:cubicBezTo>
                    <a:cubicBezTo>
                      <a:pt x="334" y="557"/>
                      <a:pt x="342" y="547"/>
                      <a:pt x="349" y="536"/>
                    </a:cubicBezTo>
                    <a:cubicBezTo>
                      <a:pt x="359" y="521"/>
                      <a:pt x="366" y="506"/>
                      <a:pt x="369" y="489"/>
                    </a:cubicBezTo>
                    <a:cubicBezTo>
                      <a:pt x="413" y="481"/>
                      <a:pt x="454" y="463"/>
                      <a:pt x="492" y="439"/>
                    </a:cubicBezTo>
                    <a:cubicBezTo>
                      <a:pt x="496" y="442"/>
                      <a:pt x="500" y="445"/>
                      <a:pt x="503" y="449"/>
                    </a:cubicBezTo>
                    <a:close/>
                    <a:moveTo>
                      <a:pt x="829" y="581"/>
                    </a:moveTo>
                    <a:cubicBezTo>
                      <a:pt x="810" y="598"/>
                      <a:pt x="794" y="618"/>
                      <a:pt x="779" y="639"/>
                    </a:cubicBezTo>
                    <a:cubicBezTo>
                      <a:pt x="767" y="615"/>
                      <a:pt x="753" y="591"/>
                      <a:pt x="737" y="568"/>
                    </a:cubicBezTo>
                    <a:cubicBezTo>
                      <a:pt x="743" y="567"/>
                      <a:pt x="748" y="566"/>
                      <a:pt x="753" y="565"/>
                    </a:cubicBezTo>
                    <a:cubicBezTo>
                      <a:pt x="760" y="563"/>
                      <a:pt x="766" y="561"/>
                      <a:pt x="772" y="558"/>
                    </a:cubicBezTo>
                    <a:cubicBezTo>
                      <a:pt x="791" y="565"/>
                      <a:pt x="810" y="575"/>
                      <a:pt x="829" y="581"/>
                    </a:cubicBezTo>
                    <a:close/>
                    <a:moveTo>
                      <a:pt x="741" y="846"/>
                    </a:moveTo>
                    <a:cubicBezTo>
                      <a:pt x="705" y="835"/>
                      <a:pt x="709" y="772"/>
                      <a:pt x="724" y="742"/>
                    </a:cubicBezTo>
                    <a:cubicBezTo>
                      <a:pt x="730" y="732"/>
                      <a:pt x="740" y="716"/>
                      <a:pt x="752" y="715"/>
                    </a:cubicBezTo>
                    <a:cubicBezTo>
                      <a:pt x="770" y="713"/>
                      <a:pt x="777" y="749"/>
                      <a:pt x="779" y="760"/>
                    </a:cubicBezTo>
                    <a:cubicBezTo>
                      <a:pt x="786" y="795"/>
                      <a:pt x="766" y="824"/>
                      <a:pt x="741" y="846"/>
                    </a:cubicBezTo>
                    <a:close/>
                    <a:moveTo>
                      <a:pt x="497" y="743"/>
                    </a:moveTo>
                    <a:cubicBezTo>
                      <a:pt x="495" y="736"/>
                      <a:pt x="493" y="730"/>
                      <a:pt x="491" y="723"/>
                    </a:cubicBezTo>
                    <a:cubicBezTo>
                      <a:pt x="488" y="713"/>
                      <a:pt x="484" y="702"/>
                      <a:pt x="480" y="691"/>
                    </a:cubicBezTo>
                    <a:cubicBezTo>
                      <a:pt x="486" y="683"/>
                      <a:pt x="491" y="674"/>
                      <a:pt x="496" y="666"/>
                    </a:cubicBezTo>
                    <a:cubicBezTo>
                      <a:pt x="498" y="681"/>
                      <a:pt x="507" y="695"/>
                      <a:pt x="522" y="706"/>
                    </a:cubicBezTo>
                    <a:cubicBezTo>
                      <a:pt x="539" y="719"/>
                      <a:pt x="561" y="727"/>
                      <a:pt x="583" y="731"/>
                    </a:cubicBezTo>
                    <a:cubicBezTo>
                      <a:pt x="568" y="736"/>
                      <a:pt x="552" y="740"/>
                      <a:pt x="537" y="742"/>
                    </a:cubicBezTo>
                    <a:cubicBezTo>
                      <a:pt x="524" y="743"/>
                      <a:pt x="510" y="744"/>
                      <a:pt x="497" y="743"/>
                    </a:cubicBezTo>
                    <a:close/>
                    <a:moveTo>
                      <a:pt x="520" y="676"/>
                    </a:moveTo>
                    <a:cubicBezTo>
                      <a:pt x="498" y="642"/>
                      <a:pt x="552" y="606"/>
                      <a:pt x="576" y="593"/>
                    </a:cubicBezTo>
                    <a:cubicBezTo>
                      <a:pt x="604" y="578"/>
                      <a:pt x="635" y="563"/>
                      <a:pt x="668" y="554"/>
                    </a:cubicBezTo>
                    <a:cubicBezTo>
                      <a:pt x="669" y="555"/>
                      <a:pt x="670" y="556"/>
                      <a:pt x="671" y="558"/>
                    </a:cubicBezTo>
                    <a:cubicBezTo>
                      <a:pt x="679" y="565"/>
                      <a:pt x="689" y="569"/>
                      <a:pt x="701" y="570"/>
                    </a:cubicBezTo>
                    <a:cubicBezTo>
                      <a:pt x="702" y="587"/>
                      <a:pt x="703" y="604"/>
                      <a:pt x="699" y="621"/>
                    </a:cubicBezTo>
                    <a:cubicBezTo>
                      <a:pt x="692" y="656"/>
                      <a:pt x="667" y="685"/>
                      <a:pt x="638" y="705"/>
                    </a:cubicBezTo>
                    <a:cubicBezTo>
                      <a:pt x="630" y="710"/>
                      <a:pt x="621" y="715"/>
                      <a:pt x="612" y="720"/>
                    </a:cubicBezTo>
                    <a:cubicBezTo>
                      <a:pt x="576" y="717"/>
                      <a:pt x="538" y="705"/>
                      <a:pt x="520" y="676"/>
                    </a:cubicBezTo>
                    <a:close/>
                    <a:moveTo>
                      <a:pt x="696" y="548"/>
                    </a:moveTo>
                    <a:cubicBezTo>
                      <a:pt x="697" y="548"/>
                      <a:pt x="697" y="549"/>
                      <a:pt x="698" y="549"/>
                    </a:cubicBezTo>
                    <a:cubicBezTo>
                      <a:pt x="698" y="550"/>
                      <a:pt x="699" y="551"/>
                      <a:pt x="700" y="551"/>
                    </a:cubicBezTo>
                    <a:cubicBezTo>
                      <a:pt x="700" y="552"/>
                      <a:pt x="700" y="553"/>
                      <a:pt x="700" y="554"/>
                    </a:cubicBezTo>
                    <a:cubicBezTo>
                      <a:pt x="696" y="553"/>
                      <a:pt x="693" y="551"/>
                      <a:pt x="690" y="549"/>
                    </a:cubicBezTo>
                    <a:cubicBezTo>
                      <a:pt x="692" y="548"/>
                      <a:pt x="694" y="548"/>
                      <a:pt x="696" y="548"/>
                    </a:cubicBezTo>
                    <a:close/>
                    <a:moveTo>
                      <a:pt x="704" y="659"/>
                    </a:moveTo>
                    <a:cubicBezTo>
                      <a:pt x="720" y="633"/>
                      <a:pt x="722" y="606"/>
                      <a:pt x="721" y="579"/>
                    </a:cubicBezTo>
                    <a:cubicBezTo>
                      <a:pt x="735" y="599"/>
                      <a:pt x="747" y="621"/>
                      <a:pt x="758" y="643"/>
                    </a:cubicBezTo>
                    <a:cubicBezTo>
                      <a:pt x="760" y="647"/>
                      <a:pt x="762" y="652"/>
                      <a:pt x="764" y="657"/>
                    </a:cubicBezTo>
                    <a:cubicBezTo>
                      <a:pt x="763" y="659"/>
                      <a:pt x="761" y="661"/>
                      <a:pt x="759" y="664"/>
                    </a:cubicBezTo>
                    <a:cubicBezTo>
                      <a:pt x="729" y="699"/>
                      <a:pt x="692" y="718"/>
                      <a:pt x="646" y="720"/>
                    </a:cubicBezTo>
                    <a:cubicBezTo>
                      <a:pt x="645" y="721"/>
                      <a:pt x="643" y="721"/>
                      <a:pt x="642" y="721"/>
                    </a:cubicBezTo>
                    <a:cubicBezTo>
                      <a:pt x="667" y="705"/>
                      <a:pt x="689" y="685"/>
                      <a:pt x="704" y="659"/>
                    </a:cubicBezTo>
                    <a:close/>
                    <a:moveTo>
                      <a:pt x="727" y="555"/>
                    </a:moveTo>
                    <a:cubicBezTo>
                      <a:pt x="727" y="554"/>
                      <a:pt x="726" y="553"/>
                      <a:pt x="725" y="552"/>
                    </a:cubicBezTo>
                    <a:cubicBezTo>
                      <a:pt x="723" y="550"/>
                      <a:pt x="722" y="548"/>
                      <a:pt x="720" y="546"/>
                    </a:cubicBezTo>
                    <a:cubicBezTo>
                      <a:pt x="720" y="546"/>
                      <a:pt x="720" y="546"/>
                      <a:pt x="720" y="546"/>
                    </a:cubicBezTo>
                    <a:cubicBezTo>
                      <a:pt x="730" y="547"/>
                      <a:pt x="740" y="548"/>
                      <a:pt x="749" y="551"/>
                    </a:cubicBezTo>
                    <a:cubicBezTo>
                      <a:pt x="742" y="553"/>
                      <a:pt x="735" y="554"/>
                      <a:pt x="727" y="555"/>
                    </a:cubicBezTo>
                    <a:close/>
                    <a:moveTo>
                      <a:pt x="681" y="535"/>
                    </a:moveTo>
                    <a:cubicBezTo>
                      <a:pt x="681" y="535"/>
                      <a:pt x="681" y="534"/>
                      <a:pt x="681" y="533"/>
                    </a:cubicBezTo>
                    <a:cubicBezTo>
                      <a:pt x="682" y="534"/>
                      <a:pt x="682" y="534"/>
                      <a:pt x="683" y="535"/>
                    </a:cubicBezTo>
                    <a:cubicBezTo>
                      <a:pt x="683" y="535"/>
                      <a:pt x="682" y="535"/>
                      <a:pt x="681" y="535"/>
                    </a:cubicBezTo>
                    <a:close/>
                    <a:moveTo>
                      <a:pt x="661" y="541"/>
                    </a:moveTo>
                    <a:cubicBezTo>
                      <a:pt x="637" y="548"/>
                      <a:pt x="614" y="558"/>
                      <a:pt x="592" y="569"/>
                    </a:cubicBezTo>
                    <a:cubicBezTo>
                      <a:pt x="568" y="580"/>
                      <a:pt x="544" y="593"/>
                      <a:pt x="524" y="611"/>
                    </a:cubicBezTo>
                    <a:cubicBezTo>
                      <a:pt x="539" y="578"/>
                      <a:pt x="550" y="539"/>
                      <a:pt x="547" y="502"/>
                    </a:cubicBezTo>
                    <a:cubicBezTo>
                      <a:pt x="568" y="497"/>
                      <a:pt x="591" y="496"/>
                      <a:pt x="610" y="499"/>
                    </a:cubicBezTo>
                    <a:cubicBezTo>
                      <a:pt x="628" y="501"/>
                      <a:pt x="645" y="508"/>
                      <a:pt x="661" y="518"/>
                    </a:cubicBezTo>
                    <a:cubicBezTo>
                      <a:pt x="660" y="526"/>
                      <a:pt x="660" y="534"/>
                      <a:pt x="661" y="541"/>
                    </a:cubicBezTo>
                    <a:close/>
                    <a:moveTo>
                      <a:pt x="500" y="625"/>
                    </a:moveTo>
                    <a:cubicBezTo>
                      <a:pt x="492" y="641"/>
                      <a:pt x="484" y="656"/>
                      <a:pt x="474" y="671"/>
                    </a:cubicBezTo>
                    <a:cubicBezTo>
                      <a:pt x="460" y="625"/>
                      <a:pt x="451" y="573"/>
                      <a:pt x="484" y="537"/>
                    </a:cubicBezTo>
                    <a:cubicBezTo>
                      <a:pt x="495" y="524"/>
                      <a:pt x="511" y="515"/>
                      <a:pt x="527" y="508"/>
                    </a:cubicBezTo>
                    <a:cubicBezTo>
                      <a:pt x="530" y="548"/>
                      <a:pt x="515" y="592"/>
                      <a:pt x="500" y="625"/>
                    </a:cubicBezTo>
                    <a:close/>
                    <a:moveTo>
                      <a:pt x="448" y="447"/>
                    </a:moveTo>
                    <a:cubicBezTo>
                      <a:pt x="441" y="451"/>
                      <a:pt x="435" y="454"/>
                      <a:pt x="428" y="457"/>
                    </a:cubicBezTo>
                    <a:cubicBezTo>
                      <a:pt x="410" y="465"/>
                      <a:pt x="391" y="470"/>
                      <a:pt x="371" y="474"/>
                    </a:cubicBezTo>
                    <a:cubicBezTo>
                      <a:pt x="374" y="452"/>
                      <a:pt x="372" y="429"/>
                      <a:pt x="366" y="407"/>
                    </a:cubicBezTo>
                    <a:cubicBezTo>
                      <a:pt x="365" y="403"/>
                      <a:pt x="364" y="399"/>
                      <a:pt x="363" y="395"/>
                    </a:cubicBezTo>
                    <a:cubicBezTo>
                      <a:pt x="378" y="397"/>
                      <a:pt x="392" y="400"/>
                      <a:pt x="407" y="403"/>
                    </a:cubicBezTo>
                    <a:cubicBezTo>
                      <a:pt x="430" y="408"/>
                      <a:pt x="454" y="415"/>
                      <a:pt x="475" y="427"/>
                    </a:cubicBezTo>
                    <a:cubicBezTo>
                      <a:pt x="467" y="434"/>
                      <a:pt x="458" y="441"/>
                      <a:pt x="448" y="447"/>
                    </a:cubicBezTo>
                    <a:close/>
                    <a:moveTo>
                      <a:pt x="334" y="382"/>
                    </a:moveTo>
                    <a:cubicBezTo>
                      <a:pt x="334" y="382"/>
                      <a:pt x="335" y="382"/>
                      <a:pt x="335" y="382"/>
                    </a:cubicBezTo>
                    <a:cubicBezTo>
                      <a:pt x="309" y="381"/>
                      <a:pt x="283" y="381"/>
                      <a:pt x="257" y="385"/>
                    </a:cubicBezTo>
                    <a:cubicBezTo>
                      <a:pt x="281" y="366"/>
                      <a:pt x="314" y="358"/>
                      <a:pt x="334" y="382"/>
                    </a:cubicBezTo>
                    <a:close/>
                    <a:moveTo>
                      <a:pt x="307" y="495"/>
                    </a:moveTo>
                    <a:cubicBezTo>
                      <a:pt x="321" y="495"/>
                      <a:pt x="335" y="495"/>
                      <a:pt x="349" y="493"/>
                    </a:cubicBezTo>
                    <a:cubicBezTo>
                      <a:pt x="345" y="509"/>
                      <a:pt x="339" y="525"/>
                      <a:pt x="330" y="539"/>
                    </a:cubicBezTo>
                    <a:cubicBezTo>
                      <a:pt x="318" y="557"/>
                      <a:pt x="304" y="573"/>
                      <a:pt x="290" y="588"/>
                    </a:cubicBezTo>
                    <a:cubicBezTo>
                      <a:pt x="280" y="595"/>
                      <a:pt x="270" y="601"/>
                      <a:pt x="260" y="607"/>
                    </a:cubicBezTo>
                    <a:cubicBezTo>
                      <a:pt x="259" y="608"/>
                      <a:pt x="258" y="608"/>
                      <a:pt x="257" y="609"/>
                    </a:cubicBezTo>
                    <a:cubicBezTo>
                      <a:pt x="252" y="591"/>
                      <a:pt x="241" y="578"/>
                      <a:pt x="218" y="573"/>
                    </a:cubicBezTo>
                    <a:cubicBezTo>
                      <a:pt x="195" y="568"/>
                      <a:pt x="164" y="569"/>
                      <a:pt x="143" y="580"/>
                    </a:cubicBezTo>
                    <a:cubicBezTo>
                      <a:pt x="140" y="582"/>
                      <a:pt x="138" y="584"/>
                      <a:pt x="136" y="586"/>
                    </a:cubicBezTo>
                    <a:cubicBezTo>
                      <a:pt x="142" y="569"/>
                      <a:pt x="152" y="553"/>
                      <a:pt x="165" y="539"/>
                    </a:cubicBezTo>
                    <a:cubicBezTo>
                      <a:pt x="179" y="523"/>
                      <a:pt x="194" y="508"/>
                      <a:pt x="211" y="495"/>
                    </a:cubicBezTo>
                    <a:cubicBezTo>
                      <a:pt x="218" y="490"/>
                      <a:pt x="225" y="485"/>
                      <a:pt x="232" y="482"/>
                    </a:cubicBezTo>
                    <a:cubicBezTo>
                      <a:pt x="254" y="494"/>
                      <a:pt x="283" y="495"/>
                      <a:pt x="307" y="495"/>
                    </a:cubicBezTo>
                    <a:close/>
                    <a:moveTo>
                      <a:pt x="296" y="783"/>
                    </a:moveTo>
                    <a:cubicBezTo>
                      <a:pt x="276" y="773"/>
                      <a:pt x="263" y="753"/>
                      <a:pt x="257" y="729"/>
                    </a:cubicBezTo>
                    <a:cubicBezTo>
                      <a:pt x="256" y="725"/>
                      <a:pt x="255" y="720"/>
                      <a:pt x="254" y="716"/>
                    </a:cubicBezTo>
                    <a:cubicBezTo>
                      <a:pt x="262" y="715"/>
                      <a:pt x="270" y="715"/>
                      <a:pt x="278" y="714"/>
                    </a:cubicBezTo>
                    <a:cubicBezTo>
                      <a:pt x="285" y="726"/>
                      <a:pt x="289" y="739"/>
                      <a:pt x="292" y="752"/>
                    </a:cubicBezTo>
                    <a:cubicBezTo>
                      <a:pt x="294" y="761"/>
                      <a:pt x="295" y="772"/>
                      <a:pt x="296" y="783"/>
                    </a:cubicBezTo>
                    <a:close/>
                    <a:moveTo>
                      <a:pt x="253" y="708"/>
                    </a:moveTo>
                    <a:cubicBezTo>
                      <a:pt x="253" y="707"/>
                      <a:pt x="253" y="706"/>
                      <a:pt x="253" y="706"/>
                    </a:cubicBezTo>
                    <a:cubicBezTo>
                      <a:pt x="259" y="698"/>
                      <a:pt x="263" y="695"/>
                      <a:pt x="272" y="706"/>
                    </a:cubicBezTo>
                    <a:cubicBezTo>
                      <a:pt x="272" y="706"/>
                      <a:pt x="272" y="706"/>
                      <a:pt x="272" y="706"/>
                    </a:cubicBezTo>
                    <a:cubicBezTo>
                      <a:pt x="266" y="707"/>
                      <a:pt x="260" y="707"/>
                      <a:pt x="253" y="708"/>
                    </a:cubicBezTo>
                    <a:close/>
                    <a:moveTo>
                      <a:pt x="259" y="625"/>
                    </a:moveTo>
                    <a:cubicBezTo>
                      <a:pt x="259" y="625"/>
                      <a:pt x="259" y="625"/>
                      <a:pt x="259" y="624"/>
                    </a:cubicBezTo>
                    <a:cubicBezTo>
                      <a:pt x="259" y="624"/>
                      <a:pt x="259" y="624"/>
                      <a:pt x="260" y="624"/>
                    </a:cubicBezTo>
                    <a:cubicBezTo>
                      <a:pt x="259" y="624"/>
                      <a:pt x="259" y="625"/>
                      <a:pt x="259" y="625"/>
                    </a:cubicBezTo>
                    <a:close/>
                    <a:moveTo>
                      <a:pt x="238" y="616"/>
                    </a:moveTo>
                    <a:cubicBezTo>
                      <a:pt x="228" y="620"/>
                      <a:pt x="217" y="621"/>
                      <a:pt x="206" y="621"/>
                    </a:cubicBezTo>
                    <a:cubicBezTo>
                      <a:pt x="188" y="621"/>
                      <a:pt x="163" y="619"/>
                      <a:pt x="152" y="603"/>
                    </a:cubicBezTo>
                    <a:cubicBezTo>
                      <a:pt x="138" y="581"/>
                      <a:pt x="212" y="588"/>
                      <a:pt x="220" y="591"/>
                    </a:cubicBezTo>
                    <a:cubicBezTo>
                      <a:pt x="232" y="595"/>
                      <a:pt x="237" y="605"/>
                      <a:pt x="238" y="616"/>
                    </a:cubicBezTo>
                    <a:close/>
                    <a:moveTo>
                      <a:pt x="131" y="604"/>
                    </a:moveTo>
                    <a:cubicBezTo>
                      <a:pt x="135" y="614"/>
                      <a:pt x="146" y="625"/>
                      <a:pt x="158" y="629"/>
                    </a:cubicBezTo>
                    <a:cubicBezTo>
                      <a:pt x="183" y="639"/>
                      <a:pt x="212" y="639"/>
                      <a:pt x="239" y="632"/>
                    </a:cubicBezTo>
                    <a:cubicBezTo>
                      <a:pt x="238" y="638"/>
                      <a:pt x="238" y="644"/>
                      <a:pt x="237" y="650"/>
                    </a:cubicBezTo>
                    <a:cubicBezTo>
                      <a:pt x="233" y="671"/>
                      <a:pt x="224" y="690"/>
                      <a:pt x="213" y="708"/>
                    </a:cubicBezTo>
                    <a:cubicBezTo>
                      <a:pt x="178" y="704"/>
                      <a:pt x="149" y="678"/>
                      <a:pt x="136" y="645"/>
                    </a:cubicBezTo>
                    <a:cubicBezTo>
                      <a:pt x="131" y="631"/>
                      <a:pt x="129" y="617"/>
                      <a:pt x="131" y="604"/>
                    </a:cubicBezTo>
                    <a:close/>
                    <a:moveTo>
                      <a:pt x="206" y="767"/>
                    </a:moveTo>
                    <a:cubicBezTo>
                      <a:pt x="218" y="758"/>
                      <a:pt x="227" y="747"/>
                      <a:pt x="235" y="736"/>
                    </a:cubicBezTo>
                    <a:cubicBezTo>
                      <a:pt x="236" y="735"/>
                      <a:pt x="236" y="734"/>
                      <a:pt x="237" y="734"/>
                    </a:cubicBezTo>
                    <a:cubicBezTo>
                      <a:pt x="243" y="761"/>
                      <a:pt x="260" y="785"/>
                      <a:pt x="287" y="795"/>
                    </a:cubicBezTo>
                    <a:cubicBezTo>
                      <a:pt x="290" y="796"/>
                      <a:pt x="293" y="797"/>
                      <a:pt x="296" y="798"/>
                    </a:cubicBezTo>
                    <a:cubicBezTo>
                      <a:pt x="294" y="820"/>
                      <a:pt x="286" y="840"/>
                      <a:pt x="263" y="846"/>
                    </a:cubicBezTo>
                    <a:cubicBezTo>
                      <a:pt x="257" y="848"/>
                      <a:pt x="252" y="849"/>
                      <a:pt x="247" y="849"/>
                    </a:cubicBezTo>
                    <a:cubicBezTo>
                      <a:pt x="237" y="832"/>
                      <a:pt x="226" y="814"/>
                      <a:pt x="211" y="800"/>
                    </a:cubicBezTo>
                    <a:cubicBezTo>
                      <a:pt x="209" y="799"/>
                      <a:pt x="207" y="797"/>
                      <a:pt x="205" y="795"/>
                    </a:cubicBezTo>
                    <a:cubicBezTo>
                      <a:pt x="204" y="786"/>
                      <a:pt x="205" y="776"/>
                      <a:pt x="206" y="767"/>
                    </a:cubicBezTo>
                    <a:close/>
                    <a:moveTo>
                      <a:pt x="220" y="842"/>
                    </a:moveTo>
                    <a:cubicBezTo>
                      <a:pt x="216" y="838"/>
                      <a:pt x="213" y="833"/>
                      <a:pt x="210" y="827"/>
                    </a:cubicBezTo>
                    <a:cubicBezTo>
                      <a:pt x="214" y="832"/>
                      <a:pt x="217" y="837"/>
                      <a:pt x="220" y="842"/>
                    </a:cubicBezTo>
                    <a:close/>
                    <a:moveTo>
                      <a:pt x="258" y="863"/>
                    </a:moveTo>
                    <a:cubicBezTo>
                      <a:pt x="294" y="856"/>
                      <a:pt x="311" y="831"/>
                      <a:pt x="315" y="800"/>
                    </a:cubicBezTo>
                    <a:cubicBezTo>
                      <a:pt x="323" y="801"/>
                      <a:pt x="331" y="800"/>
                      <a:pt x="339" y="798"/>
                    </a:cubicBezTo>
                    <a:cubicBezTo>
                      <a:pt x="335" y="840"/>
                      <a:pt x="320" y="881"/>
                      <a:pt x="294" y="913"/>
                    </a:cubicBezTo>
                    <a:cubicBezTo>
                      <a:pt x="286" y="907"/>
                      <a:pt x="278" y="899"/>
                      <a:pt x="271" y="889"/>
                    </a:cubicBezTo>
                    <a:cubicBezTo>
                      <a:pt x="265" y="881"/>
                      <a:pt x="260" y="872"/>
                      <a:pt x="255" y="863"/>
                    </a:cubicBezTo>
                    <a:cubicBezTo>
                      <a:pt x="256" y="863"/>
                      <a:pt x="257" y="863"/>
                      <a:pt x="258" y="863"/>
                    </a:cubicBezTo>
                    <a:close/>
                    <a:moveTo>
                      <a:pt x="337" y="791"/>
                    </a:moveTo>
                    <a:cubicBezTo>
                      <a:pt x="330" y="792"/>
                      <a:pt x="323" y="791"/>
                      <a:pt x="316" y="790"/>
                    </a:cubicBezTo>
                    <a:cubicBezTo>
                      <a:pt x="318" y="764"/>
                      <a:pt x="311" y="736"/>
                      <a:pt x="301" y="714"/>
                    </a:cubicBezTo>
                    <a:cubicBezTo>
                      <a:pt x="309" y="714"/>
                      <a:pt x="318" y="715"/>
                      <a:pt x="324" y="720"/>
                    </a:cubicBezTo>
                    <a:cubicBezTo>
                      <a:pt x="335" y="728"/>
                      <a:pt x="337" y="746"/>
                      <a:pt x="339" y="758"/>
                    </a:cubicBezTo>
                    <a:cubicBezTo>
                      <a:pt x="340" y="769"/>
                      <a:pt x="340" y="780"/>
                      <a:pt x="339" y="791"/>
                    </a:cubicBezTo>
                    <a:cubicBezTo>
                      <a:pt x="339" y="791"/>
                      <a:pt x="338" y="791"/>
                      <a:pt x="337" y="791"/>
                    </a:cubicBezTo>
                    <a:close/>
                    <a:moveTo>
                      <a:pt x="358" y="749"/>
                    </a:moveTo>
                    <a:cubicBezTo>
                      <a:pt x="356" y="723"/>
                      <a:pt x="345" y="708"/>
                      <a:pt x="319" y="706"/>
                    </a:cubicBezTo>
                    <a:cubicBezTo>
                      <a:pt x="312" y="705"/>
                      <a:pt x="304" y="705"/>
                      <a:pt x="296" y="705"/>
                    </a:cubicBezTo>
                    <a:cubicBezTo>
                      <a:pt x="289" y="693"/>
                      <a:pt x="277" y="680"/>
                      <a:pt x="263" y="681"/>
                    </a:cubicBezTo>
                    <a:cubicBezTo>
                      <a:pt x="260" y="681"/>
                      <a:pt x="257" y="682"/>
                      <a:pt x="254" y="683"/>
                    </a:cubicBezTo>
                    <a:cubicBezTo>
                      <a:pt x="257" y="663"/>
                      <a:pt x="264" y="644"/>
                      <a:pt x="275" y="627"/>
                    </a:cubicBezTo>
                    <a:cubicBezTo>
                      <a:pt x="279" y="621"/>
                      <a:pt x="284" y="614"/>
                      <a:pt x="288" y="608"/>
                    </a:cubicBezTo>
                    <a:cubicBezTo>
                      <a:pt x="312" y="593"/>
                      <a:pt x="334" y="576"/>
                      <a:pt x="362" y="568"/>
                    </a:cubicBezTo>
                    <a:cubicBezTo>
                      <a:pt x="373" y="565"/>
                      <a:pt x="389" y="559"/>
                      <a:pt x="400" y="565"/>
                    </a:cubicBezTo>
                    <a:cubicBezTo>
                      <a:pt x="409" y="570"/>
                      <a:pt x="416" y="580"/>
                      <a:pt x="421" y="589"/>
                    </a:cubicBezTo>
                    <a:cubicBezTo>
                      <a:pt x="434" y="612"/>
                      <a:pt x="430" y="642"/>
                      <a:pt x="422" y="665"/>
                    </a:cubicBezTo>
                    <a:cubicBezTo>
                      <a:pt x="414" y="692"/>
                      <a:pt x="406" y="722"/>
                      <a:pt x="423" y="740"/>
                    </a:cubicBezTo>
                    <a:cubicBezTo>
                      <a:pt x="405" y="760"/>
                      <a:pt x="384" y="777"/>
                      <a:pt x="359" y="786"/>
                    </a:cubicBezTo>
                    <a:cubicBezTo>
                      <a:pt x="360" y="773"/>
                      <a:pt x="359" y="761"/>
                      <a:pt x="358" y="749"/>
                    </a:cubicBezTo>
                    <a:close/>
                    <a:moveTo>
                      <a:pt x="445" y="657"/>
                    </a:moveTo>
                    <a:cubicBezTo>
                      <a:pt x="446" y="654"/>
                      <a:pt x="447" y="650"/>
                      <a:pt x="447" y="647"/>
                    </a:cubicBezTo>
                    <a:cubicBezTo>
                      <a:pt x="451" y="663"/>
                      <a:pt x="455" y="678"/>
                      <a:pt x="460" y="694"/>
                    </a:cubicBezTo>
                    <a:cubicBezTo>
                      <a:pt x="457" y="697"/>
                      <a:pt x="454" y="701"/>
                      <a:pt x="452" y="705"/>
                    </a:cubicBezTo>
                    <a:cubicBezTo>
                      <a:pt x="447" y="712"/>
                      <a:pt x="441" y="719"/>
                      <a:pt x="436" y="725"/>
                    </a:cubicBezTo>
                    <a:cubicBezTo>
                      <a:pt x="423" y="707"/>
                      <a:pt x="440" y="675"/>
                      <a:pt x="445" y="657"/>
                    </a:cubicBezTo>
                    <a:close/>
                    <a:moveTo>
                      <a:pt x="465" y="712"/>
                    </a:moveTo>
                    <a:cubicBezTo>
                      <a:pt x="467" y="717"/>
                      <a:pt x="469" y="723"/>
                      <a:pt x="471" y="728"/>
                    </a:cubicBezTo>
                    <a:cubicBezTo>
                      <a:pt x="472" y="733"/>
                      <a:pt x="474" y="737"/>
                      <a:pt x="475" y="742"/>
                    </a:cubicBezTo>
                    <a:cubicBezTo>
                      <a:pt x="465" y="741"/>
                      <a:pt x="455" y="739"/>
                      <a:pt x="446" y="734"/>
                    </a:cubicBezTo>
                    <a:cubicBezTo>
                      <a:pt x="453" y="727"/>
                      <a:pt x="459" y="719"/>
                      <a:pt x="465" y="712"/>
                    </a:cubicBezTo>
                    <a:close/>
                    <a:moveTo>
                      <a:pt x="798" y="748"/>
                    </a:moveTo>
                    <a:cubicBezTo>
                      <a:pt x="797" y="740"/>
                      <a:pt x="794" y="732"/>
                      <a:pt x="789" y="724"/>
                    </a:cubicBezTo>
                    <a:cubicBezTo>
                      <a:pt x="779" y="704"/>
                      <a:pt x="760" y="695"/>
                      <a:pt x="741" y="703"/>
                    </a:cubicBezTo>
                    <a:cubicBezTo>
                      <a:pt x="743" y="701"/>
                      <a:pt x="746" y="699"/>
                      <a:pt x="748" y="697"/>
                    </a:cubicBezTo>
                    <a:cubicBezTo>
                      <a:pt x="757" y="690"/>
                      <a:pt x="765" y="683"/>
                      <a:pt x="772" y="674"/>
                    </a:cubicBezTo>
                    <a:cubicBezTo>
                      <a:pt x="781" y="693"/>
                      <a:pt x="790" y="712"/>
                      <a:pt x="804" y="727"/>
                    </a:cubicBezTo>
                    <a:cubicBezTo>
                      <a:pt x="802" y="734"/>
                      <a:pt x="800" y="741"/>
                      <a:pt x="798" y="748"/>
                    </a:cubicBezTo>
                    <a:close/>
                    <a:moveTo>
                      <a:pt x="957" y="532"/>
                    </a:moveTo>
                    <a:cubicBezTo>
                      <a:pt x="942" y="551"/>
                      <a:pt x="922" y="563"/>
                      <a:pt x="901" y="569"/>
                    </a:cubicBezTo>
                    <a:cubicBezTo>
                      <a:pt x="885" y="560"/>
                      <a:pt x="866" y="558"/>
                      <a:pt x="847" y="568"/>
                    </a:cubicBezTo>
                    <a:cubicBezTo>
                      <a:pt x="843" y="568"/>
                      <a:pt x="839" y="567"/>
                      <a:pt x="836" y="565"/>
                    </a:cubicBezTo>
                    <a:cubicBezTo>
                      <a:pt x="823" y="561"/>
                      <a:pt x="811" y="556"/>
                      <a:pt x="798" y="551"/>
                    </a:cubicBezTo>
                    <a:cubicBezTo>
                      <a:pt x="834" y="526"/>
                      <a:pt x="877" y="484"/>
                      <a:pt x="924" y="498"/>
                    </a:cubicBezTo>
                    <a:cubicBezTo>
                      <a:pt x="939" y="502"/>
                      <a:pt x="951" y="513"/>
                      <a:pt x="961" y="527"/>
                    </a:cubicBezTo>
                    <a:cubicBezTo>
                      <a:pt x="960" y="528"/>
                      <a:pt x="958" y="530"/>
                      <a:pt x="957" y="532"/>
                    </a:cubicBezTo>
                    <a:close/>
                    <a:moveTo>
                      <a:pt x="761" y="464"/>
                    </a:moveTo>
                    <a:cubicBezTo>
                      <a:pt x="786" y="458"/>
                      <a:pt x="818" y="467"/>
                      <a:pt x="834" y="487"/>
                    </a:cubicBezTo>
                    <a:cubicBezTo>
                      <a:pt x="834" y="487"/>
                      <a:pt x="834" y="487"/>
                      <a:pt x="834" y="487"/>
                    </a:cubicBezTo>
                    <a:cubicBezTo>
                      <a:pt x="818" y="510"/>
                      <a:pt x="796" y="528"/>
                      <a:pt x="772" y="541"/>
                    </a:cubicBezTo>
                    <a:cubicBezTo>
                      <a:pt x="756" y="535"/>
                      <a:pt x="739" y="531"/>
                      <a:pt x="721" y="531"/>
                    </a:cubicBezTo>
                    <a:cubicBezTo>
                      <a:pt x="720" y="531"/>
                      <a:pt x="720" y="531"/>
                      <a:pt x="720" y="531"/>
                    </a:cubicBezTo>
                    <a:cubicBezTo>
                      <a:pt x="720" y="528"/>
                      <a:pt x="720" y="525"/>
                      <a:pt x="720" y="523"/>
                    </a:cubicBezTo>
                    <a:cubicBezTo>
                      <a:pt x="721" y="495"/>
                      <a:pt x="733" y="471"/>
                      <a:pt x="761" y="464"/>
                    </a:cubicBezTo>
                    <a:close/>
                    <a:moveTo>
                      <a:pt x="610" y="375"/>
                    </a:moveTo>
                    <a:cubicBezTo>
                      <a:pt x="641" y="372"/>
                      <a:pt x="679" y="392"/>
                      <a:pt x="681" y="426"/>
                    </a:cubicBezTo>
                    <a:cubicBezTo>
                      <a:pt x="682" y="451"/>
                      <a:pt x="671" y="476"/>
                      <a:pt x="665" y="499"/>
                    </a:cubicBezTo>
                    <a:cubicBezTo>
                      <a:pt x="664" y="500"/>
                      <a:pt x="664" y="501"/>
                      <a:pt x="664" y="503"/>
                    </a:cubicBezTo>
                    <a:cubicBezTo>
                      <a:pt x="658" y="500"/>
                      <a:pt x="652" y="497"/>
                      <a:pt x="646" y="495"/>
                    </a:cubicBezTo>
                    <a:cubicBezTo>
                      <a:pt x="614" y="485"/>
                      <a:pt x="579" y="488"/>
                      <a:pt x="546" y="497"/>
                    </a:cubicBezTo>
                    <a:cubicBezTo>
                      <a:pt x="544" y="480"/>
                      <a:pt x="538" y="463"/>
                      <a:pt x="527" y="448"/>
                    </a:cubicBezTo>
                    <a:cubicBezTo>
                      <a:pt x="522" y="441"/>
                      <a:pt x="515" y="434"/>
                      <a:pt x="508" y="428"/>
                    </a:cubicBezTo>
                    <a:cubicBezTo>
                      <a:pt x="510" y="427"/>
                      <a:pt x="513" y="425"/>
                      <a:pt x="515" y="423"/>
                    </a:cubicBezTo>
                    <a:cubicBezTo>
                      <a:pt x="545" y="401"/>
                      <a:pt x="571" y="379"/>
                      <a:pt x="610" y="375"/>
                    </a:cubicBezTo>
                    <a:close/>
                    <a:moveTo>
                      <a:pt x="369" y="104"/>
                    </a:moveTo>
                    <a:cubicBezTo>
                      <a:pt x="360" y="79"/>
                      <a:pt x="359" y="47"/>
                      <a:pt x="381" y="27"/>
                    </a:cubicBezTo>
                    <a:cubicBezTo>
                      <a:pt x="403" y="7"/>
                      <a:pt x="441" y="19"/>
                      <a:pt x="461" y="35"/>
                    </a:cubicBezTo>
                    <a:cubicBezTo>
                      <a:pt x="481" y="50"/>
                      <a:pt x="492" y="73"/>
                      <a:pt x="499" y="96"/>
                    </a:cubicBezTo>
                    <a:cubicBezTo>
                      <a:pt x="511" y="136"/>
                      <a:pt x="508" y="186"/>
                      <a:pt x="481" y="220"/>
                    </a:cubicBezTo>
                    <a:cubicBezTo>
                      <a:pt x="466" y="205"/>
                      <a:pt x="450" y="192"/>
                      <a:pt x="434" y="179"/>
                    </a:cubicBezTo>
                    <a:cubicBezTo>
                      <a:pt x="406" y="158"/>
                      <a:pt x="382" y="138"/>
                      <a:pt x="369" y="104"/>
                    </a:cubicBezTo>
                    <a:close/>
                    <a:moveTo>
                      <a:pt x="321" y="233"/>
                    </a:moveTo>
                    <a:cubicBezTo>
                      <a:pt x="360" y="240"/>
                      <a:pt x="396" y="258"/>
                      <a:pt x="437" y="253"/>
                    </a:cubicBezTo>
                    <a:cubicBezTo>
                      <a:pt x="452" y="251"/>
                      <a:pt x="465" y="246"/>
                      <a:pt x="476" y="239"/>
                    </a:cubicBezTo>
                    <a:cubicBezTo>
                      <a:pt x="485" y="248"/>
                      <a:pt x="492" y="257"/>
                      <a:pt x="498" y="268"/>
                    </a:cubicBezTo>
                    <a:cubicBezTo>
                      <a:pt x="517" y="299"/>
                      <a:pt x="522" y="340"/>
                      <a:pt x="510" y="374"/>
                    </a:cubicBezTo>
                    <a:cubicBezTo>
                      <a:pt x="505" y="389"/>
                      <a:pt x="497" y="403"/>
                      <a:pt x="486" y="415"/>
                    </a:cubicBezTo>
                    <a:cubicBezTo>
                      <a:pt x="448" y="395"/>
                      <a:pt x="399" y="389"/>
                      <a:pt x="360" y="384"/>
                    </a:cubicBezTo>
                    <a:cubicBezTo>
                      <a:pt x="360" y="384"/>
                      <a:pt x="360" y="384"/>
                      <a:pt x="360" y="384"/>
                    </a:cubicBezTo>
                    <a:cubicBezTo>
                      <a:pt x="343" y="328"/>
                      <a:pt x="307" y="266"/>
                      <a:pt x="251" y="247"/>
                    </a:cubicBezTo>
                    <a:cubicBezTo>
                      <a:pt x="266" y="226"/>
                      <a:pt x="298" y="229"/>
                      <a:pt x="321" y="233"/>
                    </a:cubicBezTo>
                    <a:close/>
                    <a:moveTo>
                      <a:pt x="66" y="405"/>
                    </a:moveTo>
                    <a:cubicBezTo>
                      <a:pt x="42" y="380"/>
                      <a:pt x="39" y="343"/>
                      <a:pt x="55" y="313"/>
                    </a:cubicBezTo>
                    <a:cubicBezTo>
                      <a:pt x="76" y="274"/>
                      <a:pt x="129" y="259"/>
                      <a:pt x="170" y="252"/>
                    </a:cubicBezTo>
                    <a:cubicBezTo>
                      <a:pt x="191" y="248"/>
                      <a:pt x="211" y="249"/>
                      <a:pt x="229" y="254"/>
                    </a:cubicBezTo>
                    <a:cubicBezTo>
                      <a:pt x="221" y="270"/>
                      <a:pt x="221" y="290"/>
                      <a:pt x="220" y="308"/>
                    </a:cubicBezTo>
                    <a:cubicBezTo>
                      <a:pt x="219" y="344"/>
                      <a:pt x="209" y="379"/>
                      <a:pt x="185" y="407"/>
                    </a:cubicBezTo>
                    <a:cubicBezTo>
                      <a:pt x="179" y="410"/>
                      <a:pt x="173" y="413"/>
                      <a:pt x="168" y="417"/>
                    </a:cubicBezTo>
                    <a:cubicBezTo>
                      <a:pt x="161" y="421"/>
                      <a:pt x="155" y="425"/>
                      <a:pt x="149" y="430"/>
                    </a:cubicBezTo>
                    <a:cubicBezTo>
                      <a:pt x="121" y="439"/>
                      <a:pt x="88" y="428"/>
                      <a:pt x="66" y="405"/>
                    </a:cubicBezTo>
                    <a:close/>
                    <a:moveTo>
                      <a:pt x="86" y="737"/>
                    </a:moveTo>
                    <a:cubicBezTo>
                      <a:pt x="86" y="737"/>
                      <a:pt x="86" y="737"/>
                      <a:pt x="86" y="736"/>
                    </a:cubicBezTo>
                    <a:cubicBezTo>
                      <a:pt x="86" y="666"/>
                      <a:pt x="88" y="594"/>
                      <a:pt x="109" y="527"/>
                    </a:cubicBezTo>
                    <a:cubicBezTo>
                      <a:pt x="120" y="493"/>
                      <a:pt x="136" y="461"/>
                      <a:pt x="160" y="436"/>
                    </a:cubicBezTo>
                    <a:cubicBezTo>
                      <a:pt x="161" y="435"/>
                      <a:pt x="163" y="434"/>
                      <a:pt x="164" y="432"/>
                    </a:cubicBezTo>
                    <a:cubicBezTo>
                      <a:pt x="177" y="427"/>
                      <a:pt x="188" y="419"/>
                      <a:pt x="198" y="409"/>
                    </a:cubicBezTo>
                    <a:cubicBezTo>
                      <a:pt x="205" y="406"/>
                      <a:pt x="213" y="403"/>
                      <a:pt x="220" y="401"/>
                    </a:cubicBezTo>
                    <a:cubicBezTo>
                      <a:pt x="217" y="404"/>
                      <a:pt x="215" y="408"/>
                      <a:pt x="213" y="411"/>
                    </a:cubicBezTo>
                    <a:cubicBezTo>
                      <a:pt x="201" y="434"/>
                      <a:pt x="203" y="461"/>
                      <a:pt x="225" y="477"/>
                    </a:cubicBezTo>
                    <a:cubicBezTo>
                      <a:pt x="225" y="477"/>
                      <a:pt x="225" y="477"/>
                      <a:pt x="225" y="477"/>
                    </a:cubicBezTo>
                    <a:cubicBezTo>
                      <a:pt x="223" y="478"/>
                      <a:pt x="220" y="479"/>
                      <a:pt x="218" y="480"/>
                    </a:cubicBezTo>
                    <a:cubicBezTo>
                      <a:pt x="184" y="497"/>
                      <a:pt x="155" y="528"/>
                      <a:pt x="132" y="558"/>
                    </a:cubicBezTo>
                    <a:cubicBezTo>
                      <a:pt x="89" y="614"/>
                      <a:pt x="119" y="704"/>
                      <a:pt x="191" y="715"/>
                    </a:cubicBezTo>
                    <a:cubicBezTo>
                      <a:pt x="197" y="716"/>
                      <a:pt x="202" y="717"/>
                      <a:pt x="208" y="717"/>
                    </a:cubicBezTo>
                    <a:cubicBezTo>
                      <a:pt x="200" y="731"/>
                      <a:pt x="192" y="746"/>
                      <a:pt x="187" y="762"/>
                    </a:cubicBezTo>
                    <a:cubicBezTo>
                      <a:pt x="177" y="769"/>
                      <a:pt x="165" y="774"/>
                      <a:pt x="152" y="775"/>
                    </a:cubicBezTo>
                    <a:cubicBezTo>
                      <a:pt x="127" y="777"/>
                      <a:pt x="95" y="762"/>
                      <a:pt x="86" y="737"/>
                    </a:cubicBezTo>
                    <a:close/>
                    <a:moveTo>
                      <a:pt x="258" y="946"/>
                    </a:moveTo>
                    <a:cubicBezTo>
                      <a:pt x="190" y="989"/>
                      <a:pt x="67" y="954"/>
                      <a:pt x="92" y="859"/>
                    </a:cubicBezTo>
                    <a:cubicBezTo>
                      <a:pt x="97" y="839"/>
                      <a:pt x="107" y="821"/>
                      <a:pt x="121" y="807"/>
                    </a:cubicBezTo>
                    <a:cubicBezTo>
                      <a:pt x="138" y="789"/>
                      <a:pt x="160" y="787"/>
                      <a:pt x="181" y="799"/>
                    </a:cubicBezTo>
                    <a:cubicBezTo>
                      <a:pt x="182" y="800"/>
                      <a:pt x="184" y="801"/>
                      <a:pt x="185" y="802"/>
                    </a:cubicBezTo>
                    <a:cubicBezTo>
                      <a:pt x="186" y="807"/>
                      <a:pt x="186" y="813"/>
                      <a:pt x="187" y="819"/>
                    </a:cubicBezTo>
                    <a:cubicBezTo>
                      <a:pt x="189" y="834"/>
                      <a:pt x="195" y="848"/>
                      <a:pt x="208" y="858"/>
                    </a:cubicBezTo>
                    <a:cubicBezTo>
                      <a:pt x="215" y="863"/>
                      <a:pt x="224" y="864"/>
                      <a:pt x="233" y="865"/>
                    </a:cubicBezTo>
                    <a:cubicBezTo>
                      <a:pt x="238" y="874"/>
                      <a:pt x="243" y="883"/>
                      <a:pt x="249" y="891"/>
                    </a:cubicBezTo>
                    <a:cubicBezTo>
                      <a:pt x="258" y="906"/>
                      <a:pt x="270" y="917"/>
                      <a:pt x="284" y="925"/>
                    </a:cubicBezTo>
                    <a:cubicBezTo>
                      <a:pt x="276" y="933"/>
                      <a:pt x="267" y="940"/>
                      <a:pt x="258" y="946"/>
                    </a:cubicBezTo>
                    <a:close/>
                    <a:moveTo>
                      <a:pt x="306" y="921"/>
                    </a:moveTo>
                    <a:cubicBezTo>
                      <a:pt x="337" y="888"/>
                      <a:pt x="355" y="840"/>
                      <a:pt x="359" y="794"/>
                    </a:cubicBezTo>
                    <a:cubicBezTo>
                      <a:pt x="370" y="790"/>
                      <a:pt x="380" y="785"/>
                      <a:pt x="389" y="780"/>
                    </a:cubicBezTo>
                    <a:cubicBezTo>
                      <a:pt x="405" y="771"/>
                      <a:pt x="420" y="760"/>
                      <a:pt x="433" y="747"/>
                    </a:cubicBezTo>
                    <a:cubicBezTo>
                      <a:pt x="436" y="749"/>
                      <a:pt x="440" y="751"/>
                      <a:pt x="444" y="752"/>
                    </a:cubicBezTo>
                    <a:cubicBezTo>
                      <a:pt x="456" y="756"/>
                      <a:pt x="468" y="758"/>
                      <a:pt x="480" y="759"/>
                    </a:cubicBezTo>
                    <a:cubicBezTo>
                      <a:pt x="486" y="776"/>
                      <a:pt x="491" y="794"/>
                      <a:pt x="493" y="812"/>
                    </a:cubicBezTo>
                    <a:cubicBezTo>
                      <a:pt x="473" y="809"/>
                      <a:pt x="453" y="811"/>
                      <a:pt x="432" y="820"/>
                    </a:cubicBezTo>
                    <a:cubicBezTo>
                      <a:pt x="403" y="834"/>
                      <a:pt x="380" y="863"/>
                      <a:pt x="367" y="891"/>
                    </a:cubicBezTo>
                    <a:cubicBezTo>
                      <a:pt x="360" y="905"/>
                      <a:pt x="356" y="920"/>
                      <a:pt x="357" y="935"/>
                    </a:cubicBezTo>
                    <a:cubicBezTo>
                      <a:pt x="338" y="934"/>
                      <a:pt x="321" y="930"/>
                      <a:pt x="306" y="921"/>
                    </a:cubicBezTo>
                    <a:close/>
                    <a:moveTo>
                      <a:pt x="489" y="863"/>
                    </a:moveTo>
                    <a:cubicBezTo>
                      <a:pt x="474" y="910"/>
                      <a:pt x="422" y="931"/>
                      <a:pt x="377" y="935"/>
                    </a:cubicBezTo>
                    <a:cubicBezTo>
                      <a:pt x="374" y="907"/>
                      <a:pt x="393" y="877"/>
                      <a:pt x="410" y="858"/>
                    </a:cubicBezTo>
                    <a:cubicBezTo>
                      <a:pt x="423" y="843"/>
                      <a:pt x="439" y="831"/>
                      <a:pt x="458" y="826"/>
                    </a:cubicBezTo>
                    <a:cubicBezTo>
                      <a:pt x="470" y="823"/>
                      <a:pt x="482" y="824"/>
                      <a:pt x="494" y="828"/>
                    </a:cubicBezTo>
                    <a:cubicBezTo>
                      <a:pt x="494" y="840"/>
                      <a:pt x="493" y="851"/>
                      <a:pt x="489" y="863"/>
                    </a:cubicBezTo>
                    <a:close/>
                    <a:moveTo>
                      <a:pt x="589" y="913"/>
                    </a:moveTo>
                    <a:cubicBezTo>
                      <a:pt x="569" y="921"/>
                      <a:pt x="548" y="929"/>
                      <a:pt x="530" y="941"/>
                    </a:cubicBezTo>
                    <a:cubicBezTo>
                      <a:pt x="514" y="951"/>
                      <a:pt x="500" y="963"/>
                      <a:pt x="485" y="974"/>
                    </a:cubicBezTo>
                    <a:cubicBezTo>
                      <a:pt x="470" y="984"/>
                      <a:pt x="454" y="991"/>
                      <a:pt x="436" y="989"/>
                    </a:cubicBezTo>
                    <a:cubicBezTo>
                      <a:pt x="414" y="986"/>
                      <a:pt x="391" y="972"/>
                      <a:pt x="382" y="952"/>
                    </a:cubicBezTo>
                    <a:cubicBezTo>
                      <a:pt x="380" y="949"/>
                      <a:pt x="379" y="946"/>
                      <a:pt x="378" y="943"/>
                    </a:cubicBezTo>
                    <a:cubicBezTo>
                      <a:pt x="398" y="940"/>
                      <a:pt x="418" y="935"/>
                      <a:pt x="436" y="928"/>
                    </a:cubicBezTo>
                    <a:cubicBezTo>
                      <a:pt x="472" y="914"/>
                      <a:pt x="502" y="887"/>
                      <a:pt x="512" y="849"/>
                    </a:cubicBezTo>
                    <a:cubicBezTo>
                      <a:pt x="513" y="844"/>
                      <a:pt x="514" y="839"/>
                      <a:pt x="514" y="835"/>
                    </a:cubicBezTo>
                    <a:cubicBezTo>
                      <a:pt x="518" y="836"/>
                      <a:pt x="521" y="838"/>
                      <a:pt x="524" y="839"/>
                    </a:cubicBezTo>
                    <a:cubicBezTo>
                      <a:pt x="562" y="856"/>
                      <a:pt x="597" y="873"/>
                      <a:pt x="638" y="878"/>
                    </a:cubicBezTo>
                    <a:cubicBezTo>
                      <a:pt x="654" y="880"/>
                      <a:pt x="669" y="880"/>
                      <a:pt x="685" y="879"/>
                    </a:cubicBezTo>
                    <a:cubicBezTo>
                      <a:pt x="654" y="892"/>
                      <a:pt x="621" y="901"/>
                      <a:pt x="589" y="913"/>
                    </a:cubicBezTo>
                    <a:close/>
                    <a:moveTo>
                      <a:pt x="896" y="753"/>
                    </a:moveTo>
                    <a:cubicBezTo>
                      <a:pt x="865" y="791"/>
                      <a:pt x="820" y="830"/>
                      <a:pt x="772" y="844"/>
                    </a:cubicBezTo>
                    <a:cubicBezTo>
                      <a:pt x="791" y="825"/>
                      <a:pt x="803" y="800"/>
                      <a:pt x="811" y="774"/>
                    </a:cubicBezTo>
                    <a:cubicBezTo>
                      <a:pt x="815" y="762"/>
                      <a:pt x="818" y="751"/>
                      <a:pt x="821" y="740"/>
                    </a:cubicBezTo>
                    <a:cubicBezTo>
                      <a:pt x="845" y="753"/>
                      <a:pt x="876" y="752"/>
                      <a:pt x="904" y="742"/>
                    </a:cubicBezTo>
                    <a:cubicBezTo>
                      <a:pt x="901" y="746"/>
                      <a:pt x="899" y="749"/>
                      <a:pt x="896" y="753"/>
                    </a:cubicBezTo>
                    <a:close/>
                    <a:moveTo>
                      <a:pt x="964" y="693"/>
                    </a:moveTo>
                    <a:cubicBezTo>
                      <a:pt x="958" y="701"/>
                      <a:pt x="950" y="708"/>
                      <a:pt x="942" y="715"/>
                    </a:cubicBezTo>
                    <a:cubicBezTo>
                      <a:pt x="950" y="695"/>
                      <a:pt x="955" y="674"/>
                      <a:pt x="952" y="652"/>
                    </a:cubicBezTo>
                    <a:cubicBezTo>
                      <a:pt x="951" y="649"/>
                      <a:pt x="951" y="646"/>
                      <a:pt x="950" y="643"/>
                    </a:cubicBezTo>
                    <a:cubicBezTo>
                      <a:pt x="955" y="645"/>
                      <a:pt x="959" y="647"/>
                      <a:pt x="964" y="650"/>
                    </a:cubicBezTo>
                    <a:cubicBezTo>
                      <a:pt x="970" y="653"/>
                      <a:pt x="976" y="656"/>
                      <a:pt x="983" y="660"/>
                    </a:cubicBezTo>
                    <a:cubicBezTo>
                      <a:pt x="979" y="671"/>
                      <a:pt x="972" y="682"/>
                      <a:pt x="964" y="693"/>
                    </a:cubicBezTo>
                    <a:close/>
                    <a:moveTo>
                      <a:pt x="1004" y="652"/>
                    </a:moveTo>
                    <a:cubicBezTo>
                      <a:pt x="1017" y="610"/>
                      <a:pt x="1008" y="561"/>
                      <a:pt x="983" y="525"/>
                    </a:cubicBezTo>
                    <a:cubicBezTo>
                      <a:pt x="983" y="525"/>
                      <a:pt x="983" y="524"/>
                      <a:pt x="984" y="524"/>
                    </a:cubicBezTo>
                    <a:cubicBezTo>
                      <a:pt x="991" y="538"/>
                      <a:pt x="1012" y="545"/>
                      <a:pt x="1026" y="547"/>
                    </a:cubicBezTo>
                    <a:cubicBezTo>
                      <a:pt x="1060" y="551"/>
                      <a:pt x="1091" y="530"/>
                      <a:pt x="1116" y="511"/>
                    </a:cubicBezTo>
                    <a:cubicBezTo>
                      <a:pt x="1130" y="500"/>
                      <a:pt x="1143" y="488"/>
                      <a:pt x="1158" y="478"/>
                    </a:cubicBezTo>
                    <a:cubicBezTo>
                      <a:pt x="1167" y="472"/>
                      <a:pt x="1177" y="468"/>
                      <a:pt x="1187" y="465"/>
                    </a:cubicBezTo>
                    <a:cubicBezTo>
                      <a:pt x="1193" y="492"/>
                      <a:pt x="1193" y="522"/>
                      <a:pt x="1192" y="543"/>
                    </a:cubicBezTo>
                    <a:cubicBezTo>
                      <a:pt x="1189" y="571"/>
                      <a:pt x="1182" y="607"/>
                      <a:pt x="1167" y="635"/>
                    </a:cubicBezTo>
                    <a:cubicBezTo>
                      <a:pt x="1159" y="619"/>
                      <a:pt x="1147" y="605"/>
                      <a:pt x="1127" y="604"/>
                    </a:cubicBezTo>
                    <a:cubicBezTo>
                      <a:pt x="1098" y="604"/>
                      <a:pt x="1072" y="640"/>
                      <a:pt x="1061" y="663"/>
                    </a:cubicBezTo>
                    <a:cubicBezTo>
                      <a:pt x="1059" y="668"/>
                      <a:pt x="1057" y="673"/>
                      <a:pt x="1056" y="678"/>
                    </a:cubicBezTo>
                    <a:cubicBezTo>
                      <a:pt x="1038" y="672"/>
                      <a:pt x="1021" y="662"/>
                      <a:pt x="1004" y="652"/>
                    </a:cubicBezTo>
                    <a:close/>
                    <a:moveTo>
                      <a:pt x="1153" y="655"/>
                    </a:moveTo>
                    <a:cubicBezTo>
                      <a:pt x="1139" y="672"/>
                      <a:pt x="1120" y="684"/>
                      <a:pt x="1095" y="685"/>
                    </a:cubicBezTo>
                    <a:cubicBezTo>
                      <a:pt x="1089" y="685"/>
                      <a:pt x="1082" y="684"/>
                      <a:pt x="1076" y="683"/>
                    </a:cubicBezTo>
                    <a:cubicBezTo>
                      <a:pt x="1081" y="662"/>
                      <a:pt x="1092" y="642"/>
                      <a:pt x="1110" y="627"/>
                    </a:cubicBezTo>
                    <a:cubicBezTo>
                      <a:pt x="1119" y="620"/>
                      <a:pt x="1127" y="616"/>
                      <a:pt x="1137" y="626"/>
                    </a:cubicBezTo>
                    <a:cubicBezTo>
                      <a:pt x="1144" y="634"/>
                      <a:pt x="1149" y="645"/>
                      <a:pt x="1153" y="655"/>
                    </a:cubicBezTo>
                    <a:close/>
                    <a:moveTo>
                      <a:pt x="1143" y="792"/>
                    </a:moveTo>
                    <a:cubicBezTo>
                      <a:pt x="1095" y="783"/>
                      <a:pt x="1071" y="740"/>
                      <a:pt x="1074" y="698"/>
                    </a:cubicBezTo>
                    <a:cubicBezTo>
                      <a:pt x="1107" y="704"/>
                      <a:pt x="1136" y="693"/>
                      <a:pt x="1160" y="672"/>
                    </a:cubicBezTo>
                    <a:cubicBezTo>
                      <a:pt x="1167" y="691"/>
                      <a:pt x="1174" y="711"/>
                      <a:pt x="1186" y="729"/>
                    </a:cubicBezTo>
                    <a:cubicBezTo>
                      <a:pt x="1202" y="752"/>
                      <a:pt x="1233" y="766"/>
                      <a:pt x="1259" y="773"/>
                    </a:cubicBezTo>
                    <a:cubicBezTo>
                      <a:pt x="1260" y="773"/>
                      <a:pt x="1261" y="773"/>
                      <a:pt x="1261" y="773"/>
                    </a:cubicBezTo>
                    <a:cubicBezTo>
                      <a:pt x="1224" y="791"/>
                      <a:pt x="1182" y="800"/>
                      <a:pt x="1143" y="792"/>
                    </a:cubicBezTo>
                    <a:close/>
                    <a:moveTo>
                      <a:pt x="1311" y="761"/>
                    </a:moveTo>
                    <a:cubicBezTo>
                      <a:pt x="1322" y="754"/>
                      <a:pt x="1333" y="744"/>
                      <a:pt x="1343" y="734"/>
                    </a:cubicBezTo>
                    <a:cubicBezTo>
                      <a:pt x="1342" y="741"/>
                      <a:pt x="1343" y="747"/>
                      <a:pt x="1344" y="754"/>
                    </a:cubicBezTo>
                    <a:cubicBezTo>
                      <a:pt x="1334" y="757"/>
                      <a:pt x="1323" y="760"/>
                      <a:pt x="1311" y="761"/>
                    </a:cubicBezTo>
                    <a:close/>
                    <a:moveTo>
                      <a:pt x="1555" y="853"/>
                    </a:moveTo>
                    <a:cubicBezTo>
                      <a:pt x="1529" y="880"/>
                      <a:pt x="1474" y="874"/>
                      <a:pt x="1444" y="858"/>
                    </a:cubicBezTo>
                    <a:cubicBezTo>
                      <a:pt x="1408" y="838"/>
                      <a:pt x="1382" y="800"/>
                      <a:pt x="1368" y="762"/>
                    </a:cubicBezTo>
                    <a:cubicBezTo>
                      <a:pt x="1368" y="761"/>
                      <a:pt x="1368" y="761"/>
                      <a:pt x="1368" y="761"/>
                    </a:cubicBezTo>
                    <a:cubicBezTo>
                      <a:pt x="1408" y="741"/>
                      <a:pt x="1438" y="706"/>
                      <a:pt x="1452" y="663"/>
                    </a:cubicBezTo>
                    <a:cubicBezTo>
                      <a:pt x="1465" y="667"/>
                      <a:pt x="1477" y="675"/>
                      <a:pt x="1489" y="684"/>
                    </a:cubicBezTo>
                    <a:cubicBezTo>
                      <a:pt x="1487" y="695"/>
                      <a:pt x="1487" y="705"/>
                      <a:pt x="1489" y="716"/>
                    </a:cubicBezTo>
                    <a:cubicBezTo>
                      <a:pt x="1490" y="720"/>
                      <a:pt x="1495" y="720"/>
                      <a:pt x="1499" y="720"/>
                    </a:cubicBezTo>
                    <a:cubicBezTo>
                      <a:pt x="1508" y="720"/>
                      <a:pt x="1515" y="717"/>
                      <a:pt x="1521" y="713"/>
                    </a:cubicBezTo>
                    <a:cubicBezTo>
                      <a:pt x="1534" y="725"/>
                      <a:pt x="1548" y="735"/>
                      <a:pt x="1564" y="741"/>
                    </a:cubicBezTo>
                    <a:cubicBezTo>
                      <a:pt x="1564" y="744"/>
                      <a:pt x="1565" y="747"/>
                      <a:pt x="1565" y="749"/>
                    </a:cubicBezTo>
                    <a:cubicBezTo>
                      <a:pt x="1564" y="756"/>
                      <a:pt x="1563" y="762"/>
                      <a:pt x="1562" y="769"/>
                    </a:cubicBezTo>
                    <a:cubicBezTo>
                      <a:pt x="1561" y="784"/>
                      <a:pt x="1565" y="799"/>
                      <a:pt x="1571" y="812"/>
                    </a:cubicBezTo>
                    <a:cubicBezTo>
                      <a:pt x="1571" y="827"/>
                      <a:pt x="1567" y="841"/>
                      <a:pt x="1555" y="853"/>
                    </a:cubicBezTo>
                    <a:close/>
                    <a:moveTo>
                      <a:pt x="1711" y="831"/>
                    </a:moveTo>
                    <a:cubicBezTo>
                      <a:pt x="1678" y="848"/>
                      <a:pt x="1637" y="852"/>
                      <a:pt x="1607" y="828"/>
                    </a:cubicBezTo>
                    <a:cubicBezTo>
                      <a:pt x="1601" y="823"/>
                      <a:pt x="1595" y="816"/>
                      <a:pt x="1592" y="809"/>
                    </a:cubicBezTo>
                    <a:cubicBezTo>
                      <a:pt x="1592" y="806"/>
                      <a:pt x="1592" y="804"/>
                      <a:pt x="1591" y="801"/>
                    </a:cubicBezTo>
                    <a:cubicBezTo>
                      <a:pt x="1590" y="783"/>
                      <a:pt x="1588" y="766"/>
                      <a:pt x="1586" y="748"/>
                    </a:cubicBezTo>
                    <a:cubicBezTo>
                      <a:pt x="1586" y="748"/>
                      <a:pt x="1586" y="747"/>
                      <a:pt x="1586" y="747"/>
                    </a:cubicBezTo>
                    <a:cubicBezTo>
                      <a:pt x="1619" y="751"/>
                      <a:pt x="1658" y="738"/>
                      <a:pt x="1683" y="715"/>
                    </a:cubicBezTo>
                    <a:cubicBezTo>
                      <a:pt x="1691" y="708"/>
                      <a:pt x="1697" y="700"/>
                      <a:pt x="1702" y="692"/>
                    </a:cubicBezTo>
                    <a:cubicBezTo>
                      <a:pt x="1713" y="696"/>
                      <a:pt x="1725" y="702"/>
                      <a:pt x="1736" y="708"/>
                    </a:cubicBezTo>
                    <a:cubicBezTo>
                      <a:pt x="1754" y="718"/>
                      <a:pt x="1772" y="728"/>
                      <a:pt x="1790" y="738"/>
                    </a:cubicBezTo>
                    <a:cubicBezTo>
                      <a:pt x="1770" y="774"/>
                      <a:pt x="1749" y="811"/>
                      <a:pt x="1711" y="831"/>
                    </a:cubicBezTo>
                    <a:close/>
                    <a:moveTo>
                      <a:pt x="2043" y="655"/>
                    </a:moveTo>
                    <a:cubicBezTo>
                      <a:pt x="2036" y="635"/>
                      <a:pt x="2041" y="613"/>
                      <a:pt x="2063" y="606"/>
                    </a:cubicBezTo>
                    <a:cubicBezTo>
                      <a:pt x="2079" y="602"/>
                      <a:pt x="2088" y="613"/>
                      <a:pt x="2085" y="628"/>
                    </a:cubicBezTo>
                    <a:cubicBezTo>
                      <a:pt x="2081" y="644"/>
                      <a:pt x="2073" y="659"/>
                      <a:pt x="2066" y="674"/>
                    </a:cubicBezTo>
                    <a:cubicBezTo>
                      <a:pt x="2065" y="676"/>
                      <a:pt x="2064" y="679"/>
                      <a:pt x="2063" y="682"/>
                    </a:cubicBezTo>
                    <a:cubicBezTo>
                      <a:pt x="2054" y="674"/>
                      <a:pt x="2047" y="663"/>
                      <a:pt x="2043" y="65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435" name="Google Shape;435;p76"/>
            <p:cNvGrpSpPr/>
            <p:nvPr/>
          </p:nvGrpSpPr>
          <p:grpSpPr>
            <a:xfrm>
              <a:off x="568114" y="4764555"/>
              <a:ext cx="11133300" cy="0"/>
              <a:chOff x="568114" y="4787415"/>
              <a:chExt cx="11133300" cy="0"/>
            </a:xfrm>
          </p:grpSpPr>
          <p:cxnSp>
            <p:nvCxnSpPr>
              <p:cNvPr id="436" name="Google Shape;436;p76"/>
              <p:cNvCxnSpPr/>
              <p:nvPr/>
            </p:nvCxnSpPr>
            <p:spPr>
              <a:xfrm>
                <a:off x="568114" y="4787415"/>
                <a:ext cx="11133300" cy="0"/>
              </a:xfrm>
              <a:prstGeom prst="straightConnector1">
                <a:avLst/>
              </a:prstGeom>
              <a:noFill/>
              <a:ln w="117475" cap="flat" cmpd="sng">
                <a:solidFill>
                  <a:srgbClr val="FFFFFF"/>
                </a:solidFill>
                <a:prstDash val="solid"/>
                <a:round/>
                <a:headEnd type="none" w="sm" len="sm"/>
                <a:tailEnd type="none" w="sm" len="sm"/>
              </a:ln>
            </p:spPr>
          </p:cxnSp>
          <p:cxnSp>
            <p:nvCxnSpPr>
              <p:cNvPr id="437" name="Google Shape;437;p76"/>
              <p:cNvCxnSpPr/>
              <p:nvPr/>
            </p:nvCxnSpPr>
            <p:spPr>
              <a:xfrm>
                <a:off x="568114" y="4787415"/>
                <a:ext cx="11133300" cy="0"/>
              </a:xfrm>
              <a:prstGeom prst="straightConnector1">
                <a:avLst/>
              </a:prstGeom>
              <a:noFill/>
              <a:ln w="38100" cap="flat" cmpd="sng">
                <a:solidFill>
                  <a:srgbClr val="7F7F7F"/>
                </a:solidFill>
                <a:prstDash val="solid"/>
                <a:round/>
                <a:headEnd type="triangle" w="lg" len="lg"/>
                <a:tailEnd type="triangle" w="lg" len="lg"/>
              </a:ln>
            </p:spPr>
          </p:cxnSp>
        </p:grpSp>
      </p:grpSp>
      <p:cxnSp>
        <p:nvCxnSpPr>
          <p:cNvPr id="438" name="Google Shape;438;p76"/>
          <p:cNvCxnSpPr/>
          <p:nvPr/>
        </p:nvCxnSpPr>
        <p:spPr>
          <a:xfrm>
            <a:off x="5136637" y="2874275"/>
            <a:ext cx="0" cy="1477200"/>
          </a:xfrm>
          <a:prstGeom prst="straightConnector1">
            <a:avLst/>
          </a:prstGeom>
          <a:noFill/>
          <a:ln w="19050" cap="flat" cmpd="sng">
            <a:solidFill>
              <a:srgbClr val="7F7F7F"/>
            </a:solidFill>
            <a:prstDash val="dash"/>
            <a:round/>
            <a:headEnd type="oval" w="lg" len="lg"/>
            <a:tailEnd type="none" w="sm" len="sm"/>
          </a:ln>
        </p:spPr>
      </p:cxnSp>
      <p:sp>
        <p:nvSpPr>
          <p:cNvPr id="439" name="Google Shape;439;p76"/>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440" name="Google Shape;440;p76"/>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441" name="Google Shape;441;p76"/>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442" name="Google Shape;442;p76"/>
          <p:cNvSpPr txBox="1">
            <a:spLocks noGrp="1"/>
          </p:cNvSpPr>
          <p:nvPr>
            <p:ph type="body" idx="2"/>
          </p:nvPr>
        </p:nvSpPr>
        <p:spPr>
          <a:xfrm rot="-3575268">
            <a:off x="59075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43" name="Google Shape;443;p76"/>
          <p:cNvSpPr txBox="1">
            <a:spLocks noGrp="1"/>
          </p:cNvSpPr>
          <p:nvPr>
            <p:ph type="body" idx="3"/>
          </p:nvPr>
        </p:nvSpPr>
        <p:spPr>
          <a:xfrm rot="-3575268">
            <a:off x="15777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44" name="Google Shape;444;p76"/>
          <p:cNvSpPr txBox="1">
            <a:spLocks noGrp="1"/>
          </p:cNvSpPr>
          <p:nvPr>
            <p:ph type="body" idx="4"/>
          </p:nvPr>
        </p:nvSpPr>
        <p:spPr>
          <a:xfrm rot="-3575268">
            <a:off x="265818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45" name="Google Shape;445;p76"/>
          <p:cNvSpPr txBox="1">
            <a:spLocks noGrp="1"/>
          </p:cNvSpPr>
          <p:nvPr>
            <p:ph type="body" idx="5"/>
          </p:nvPr>
        </p:nvSpPr>
        <p:spPr>
          <a:xfrm rot="-3575268">
            <a:off x="37746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46" name="Google Shape;446;p76"/>
          <p:cNvSpPr txBox="1">
            <a:spLocks noGrp="1"/>
          </p:cNvSpPr>
          <p:nvPr>
            <p:ph type="body" idx="6"/>
          </p:nvPr>
        </p:nvSpPr>
        <p:spPr>
          <a:xfrm rot="-3575268">
            <a:off x="489103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47" name="Google Shape;447;p76"/>
          <p:cNvSpPr txBox="1">
            <a:spLocks noGrp="1"/>
          </p:cNvSpPr>
          <p:nvPr>
            <p:ph type="body" idx="7"/>
          </p:nvPr>
        </p:nvSpPr>
        <p:spPr>
          <a:xfrm rot="-3575268">
            <a:off x="593555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48" name="Google Shape;448;p76"/>
          <p:cNvSpPr txBox="1">
            <a:spLocks noGrp="1"/>
          </p:cNvSpPr>
          <p:nvPr>
            <p:ph type="body" idx="8"/>
          </p:nvPr>
        </p:nvSpPr>
        <p:spPr>
          <a:xfrm rot="-3575268">
            <a:off x="6879330"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49" name="Google Shape;449;p76"/>
          <p:cNvSpPr txBox="1">
            <a:spLocks noGrp="1"/>
          </p:cNvSpPr>
          <p:nvPr>
            <p:ph type="body" idx="9"/>
          </p:nvPr>
        </p:nvSpPr>
        <p:spPr>
          <a:xfrm rot="-3575268">
            <a:off x="7823105" y="2169810"/>
            <a:ext cx="1143777" cy="222942"/>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meline circle slide">
  <p:cSld name="CUSTOM_3">
    <p:spTree>
      <p:nvGrpSpPr>
        <p:cNvPr id="1" name="Shape 450"/>
        <p:cNvGrpSpPr/>
        <p:nvPr/>
      </p:nvGrpSpPr>
      <p:grpSpPr>
        <a:xfrm>
          <a:off x="0" y="0"/>
          <a:ext cx="0" cy="0"/>
          <a:chOff x="0" y="0"/>
          <a:chExt cx="0" cy="0"/>
        </a:xfrm>
      </p:grpSpPr>
      <p:sp>
        <p:nvSpPr>
          <p:cNvPr id="451" name="Google Shape;451;p77"/>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52" name="Google Shape;452;p77"/>
          <p:cNvSpPr/>
          <p:nvPr/>
        </p:nvSpPr>
        <p:spPr>
          <a:xfrm>
            <a:off x="-50" y="2677428"/>
            <a:ext cx="9144000" cy="3037568"/>
          </a:xfrm>
          <a:custGeom>
            <a:avLst/>
            <a:gdLst/>
            <a:ahLst/>
            <a:cxnLst/>
            <a:rect l="l" t="t" r="r" b="b"/>
            <a:pathLst>
              <a:path w="9144000" h="3944893" extrusionOk="0">
                <a:moveTo>
                  <a:pt x="9144000" y="0"/>
                </a:moveTo>
                <a:lnTo>
                  <a:pt x="9144000" y="247935"/>
                </a:lnTo>
                <a:lnTo>
                  <a:pt x="1064423" y="3944893"/>
                </a:lnTo>
                <a:lnTo>
                  <a:pt x="0" y="3944893"/>
                </a:lnTo>
                <a:lnTo>
                  <a:pt x="0" y="2813685"/>
                </a:lnTo>
                <a:close/>
              </a:path>
            </a:pathLst>
          </a:custGeom>
          <a:solidFill>
            <a:schemeClr val="lt2"/>
          </a:solidFill>
          <a:ln>
            <a:noFill/>
          </a:ln>
          <a:effectLst>
            <a:outerShdw blurRad="254000" dist="254000" dir="2700000" sx="102000" sy="102000" algn="tl"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53" name="Google Shape;453;p77"/>
          <p:cNvGrpSpPr/>
          <p:nvPr/>
        </p:nvGrpSpPr>
        <p:grpSpPr>
          <a:xfrm>
            <a:off x="683661" y="1633324"/>
            <a:ext cx="1586682" cy="3266284"/>
            <a:chOff x="683701" y="1555200"/>
            <a:chExt cx="1801410" cy="4247996"/>
          </a:xfrm>
        </p:grpSpPr>
        <p:cxnSp>
          <p:nvCxnSpPr>
            <p:cNvPr id="454" name="Google Shape;454;p77"/>
            <p:cNvCxnSpPr/>
            <p:nvPr/>
          </p:nvCxnSpPr>
          <p:spPr>
            <a:xfrm rot="10800000">
              <a:off x="1979850" y="1555200"/>
              <a:ext cx="0" cy="3024000"/>
            </a:xfrm>
            <a:prstGeom prst="straightConnector1">
              <a:avLst/>
            </a:prstGeom>
            <a:noFill/>
            <a:ln w="19050" cap="flat" cmpd="sng">
              <a:solidFill>
                <a:srgbClr val="969696"/>
              </a:solidFill>
              <a:prstDash val="dot"/>
              <a:round/>
              <a:headEnd type="none" w="sm" len="sm"/>
              <a:tailEnd type="none" w="sm" len="sm"/>
            </a:ln>
          </p:spPr>
        </p:cxnSp>
        <p:sp>
          <p:nvSpPr>
            <p:cNvPr id="455" name="Google Shape;455;p77"/>
            <p:cNvSpPr/>
            <p:nvPr/>
          </p:nvSpPr>
          <p:spPr>
            <a:xfrm>
              <a:off x="683701" y="1555200"/>
              <a:ext cx="1296000" cy="1098000"/>
            </a:xfrm>
            <a:prstGeom prst="rect">
              <a:avLst/>
            </a:prstGeom>
            <a:noFill/>
            <a:ln>
              <a:noFill/>
            </a:ln>
          </p:spPr>
          <p:txBody>
            <a:bodyPr spcFirstLastPara="1" wrap="square" lIns="108000" tIns="0" rIns="108000" bIns="72000" anchor="t" anchorCtr="0">
              <a:noAutofit/>
            </a:bodyPr>
            <a:lstStyle/>
            <a:p>
              <a:pPr marL="0" marR="0" lvl="0" indent="0" algn="r" rtl="0">
                <a:lnSpc>
                  <a:spcPct val="95000"/>
                </a:lnSpc>
                <a:spcBef>
                  <a:spcPts val="80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56" name="Google Shape;456;p77"/>
            <p:cNvSpPr/>
            <p:nvPr/>
          </p:nvSpPr>
          <p:spPr>
            <a:xfrm>
              <a:off x="1408711" y="4579196"/>
              <a:ext cx="1076400" cy="1224000"/>
            </a:xfrm>
            <a:prstGeom prst="ellipse">
              <a:avLst/>
            </a:prstGeom>
            <a:solidFill>
              <a:schemeClr val="accent5"/>
            </a:solidFill>
            <a:ln>
              <a:noFill/>
            </a:ln>
            <a:effectLst>
              <a:outerShdw blurRad="127000" sy="23000" kx="-1200090" algn="bl" rotWithShape="0">
                <a:srgbClr val="000000">
                  <a:alpha val="34509"/>
                </a:srgbClr>
              </a:outerShdw>
            </a:effectLst>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4400"/>
                <a:buFont typeface="Arial"/>
                <a:buNone/>
              </a:pPr>
              <a:r>
                <a:rPr lang="en-US" sz="4400" b="1" i="0" u="none" strike="noStrike" cap="none">
                  <a:solidFill>
                    <a:srgbClr val="FFFFFF"/>
                  </a:solidFill>
                  <a:latin typeface="Calibri"/>
                  <a:ea typeface="Calibri"/>
                  <a:cs typeface="Calibri"/>
                  <a:sym typeface="Calibri"/>
                </a:rPr>
                <a:t>1</a:t>
              </a:r>
              <a:endParaRPr sz="4400" b="1" i="0" u="none" strike="noStrike" cap="none">
                <a:solidFill>
                  <a:srgbClr val="FFFFFF"/>
                </a:solidFill>
                <a:latin typeface="Calibri"/>
                <a:ea typeface="Calibri"/>
                <a:cs typeface="Calibri"/>
                <a:sym typeface="Calibri"/>
              </a:endParaRPr>
            </a:p>
          </p:txBody>
        </p:sp>
      </p:grpSp>
      <p:grpSp>
        <p:nvGrpSpPr>
          <p:cNvPr id="457" name="Google Shape;457;p77"/>
          <p:cNvGrpSpPr/>
          <p:nvPr/>
        </p:nvGrpSpPr>
        <p:grpSpPr>
          <a:xfrm>
            <a:off x="2533379" y="1633278"/>
            <a:ext cx="1521720" cy="2718445"/>
            <a:chOff x="2533486" y="1555126"/>
            <a:chExt cx="1800000" cy="3535499"/>
          </a:xfrm>
        </p:grpSpPr>
        <p:sp>
          <p:nvSpPr>
            <p:cNvPr id="458" name="Google Shape;458;p77"/>
            <p:cNvSpPr/>
            <p:nvPr/>
          </p:nvSpPr>
          <p:spPr>
            <a:xfrm>
              <a:off x="3325486" y="4082625"/>
              <a:ext cx="1008000" cy="1008000"/>
            </a:xfrm>
            <a:prstGeom prst="ellipse">
              <a:avLst/>
            </a:prstGeom>
            <a:solidFill>
              <a:schemeClr val="accent1"/>
            </a:solidFill>
            <a:ln>
              <a:noFill/>
            </a:ln>
            <a:effectLst>
              <a:outerShdw blurRad="127000" sy="23000" kx="-1200090" algn="bl" rotWithShape="0">
                <a:srgbClr val="000000">
                  <a:alpha val="34509"/>
                </a:srgbClr>
              </a:outerShdw>
            </a:effectLst>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3600"/>
                <a:buFont typeface="Arial"/>
                <a:buNone/>
              </a:pPr>
              <a:r>
                <a:rPr lang="en-US" sz="3600" b="1" i="0" u="none" strike="noStrike" cap="none">
                  <a:solidFill>
                    <a:srgbClr val="FFFFFF"/>
                  </a:solidFill>
                  <a:latin typeface="Calibri"/>
                  <a:ea typeface="Calibri"/>
                  <a:cs typeface="Calibri"/>
                  <a:sym typeface="Calibri"/>
                </a:rPr>
                <a:t>2</a:t>
              </a:r>
              <a:endParaRPr sz="3600" b="1" i="0" u="none" strike="noStrike" cap="none">
                <a:solidFill>
                  <a:srgbClr val="FFFFFF"/>
                </a:solidFill>
                <a:latin typeface="Calibri"/>
                <a:ea typeface="Calibri"/>
                <a:cs typeface="Calibri"/>
                <a:sym typeface="Calibri"/>
              </a:endParaRPr>
            </a:p>
          </p:txBody>
        </p:sp>
        <p:cxnSp>
          <p:nvCxnSpPr>
            <p:cNvPr id="459" name="Google Shape;459;p77"/>
            <p:cNvCxnSpPr/>
            <p:nvPr/>
          </p:nvCxnSpPr>
          <p:spPr>
            <a:xfrm rot="10800000">
              <a:off x="3829486" y="1555126"/>
              <a:ext cx="0" cy="2527500"/>
            </a:xfrm>
            <a:prstGeom prst="straightConnector1">
              <a:avLst/>
            </a:prstGeom>
            <a:noFill/>
            <a:ln w="19050" cap="flat" cmpd="sng">
              <a:solidFill>
                <a:srgbClr val="969696"/>
              </a:solidFill>
              <a:prstDash val="dot"/>
              <a:round/>
              <a:headEnd type="none" w="sm" len="sm"/>
              <a:tailEnd type="none" w="sm" len="sm"/>
            </a:ln>
          </p:spPr>
        </p:cxnSp>
        <p:sp>
          <p:nvSpPr>
            <p:cNvPr id="460" name="Google Shape;460;p77"/>
            <p:cNvSpPr/>
            <p:nvPr/>
          </p:nvSpPr>
          <p:spPr>
            <a:xfrm>
              <a:off x="2533486" y="1555200"/>
              <a:ext cx="1296000" cy="1098000"/>
            </a:xfrm>
            <a:prstGeom prst="rect">
              <a:avLst/>
            </a:prstGeom>
            <a:noFill/>
            <a:ln>
              <a:noFill/>
            </a:ln>
          </p:spPr>
          <p:txBody>
            <a:bodyPr spcFirstLastPara="1" wrap="square" lIns="108000" tIns="0" rIns="108000" bIns="72000" anchor="t" anchorCtr="0">
              <a:noAutofit/>
            </a:bodyPr>
            <a:lstStyle/>
            <a:p>
              <a:pPr marL="0" marR="0" lvl="0" indent="0" algn="r" rtl="0">
                <a:lnSpc>
                  <a:spcPct val="95000"/>
                </a:lnSpc>
                <a:spcBef>
                  <a:spcPts val="80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grpSp>
        <p:nvGrpSpPr>
          <p:cNvPr id="461" name="Google Shape;461;p77"/>
          <p:cNvGrpSpPr/>
          <p:nvPr/>
        </p:nvGrpSpPr>
        <p:grpSpPr>
          <a:xfrm>
            <a:off x="4113003" y="1633315"/>
            <a:ext cx="1472989" cy="2233179"/>
            <a:chOff x="4113122" y="1555200"/>
            <a:chExt cx="1692118" cy="2904382"/>
          </a:xfrm>
        </p:grpSpPr>
        <p:sp>
          <p:nvSpPr>
            <p:cNvPr id="462" name="Google Shape;462;p77"/>
            <p:cNvSpPr/>
            <p:nvPr/>
          </p:nvSpPr>
          <p:spPr>
            <a:xfrm>
              <a:off x="5056140" y="3667582"/>
              <a:ext cx="749100" cy="792000"/>
            </a:xfrm>
            <a:prstGeom prst="ellipse">
              <a:avLst/>
            </a:prstGeom>
            <a:solidFill>
              <a:schemeClr val="accent4"/>
            </a:solidFill>
            <a:ln>
              <a:noFill/>
            </a:ln>
            <a:effectLst>
              <a:outerShdw blurRad="127000" sy="23000" kx="-1200090" algn="bl" rotWithShape="0">
                <a:srgbClr val="000000">
                  <a:alpha val="34509"/>
                </a:srgbClr>
              </a:outerShdw>
            </a:effectLst>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2800"/>
                <a:buFont typeface="Arial"/>
                <a:buNone/>
              </a:pPr>
              <a:r>
                <a:rPr lang="en-US" sz="2800" b="1" i="0" u="none" strike="noStrike" cap="none">
                  <a:solidFill>
                    <a:srgbClr val="FFFFFF"/>
                  </a:solidFill>
                  <a:latin typeface="Calibri"/>
                  <a:ea typeface="Calibri"/>
                  <a:cs typeface="Calibri"/>
                  <a:sym typeface="Calibri"/>
                </a:rPr>
                <a:t>3</a:t>
              </a:r>
              <a:endParaRPr sz="2800" b="1" i="0" u="none" strike="noStrike" cap="none">
                <a:solidFill>
                  <a:srgbClr val="FFFFFF"/>
                </a:solidFill>
                <a:latin typeface="Calibri"/>
                <a:ea typeface="Calibri"/>
                <a:cs typeface="Calibri"/>
                <a:sym typeface="Calibri"/>
              </a:endParaRPr>
            </a:p>
          </p:txBody>
        </p:sp>
        <p:cxnSp>
          <p:nvCxnSpPr>
            <p:cNvPr id="463" name="Google Shape;463;p77"/>
            <p:cNvCxnSpPr/>
            <p:nvPr/>
          </p:nvCxnSpPr>
          <p:spPr>
            <a:xfrm rot="10800000">
              <a:off x="5409122" y="1555278"/>
              <a:ext cx="0" cy="2112300"/>
            </a:xfrm>
            <a:prstGeom prst="straightConnector1">
              <a:avLst/>
            </a:prstGeom>
            <a:noFill/>
            <a:ln w="19050" cap="flat" cmpd="sng">
              <a:solidFill>
                <a:srgbClr val="969696"/>
              </a:solidFill>
              <a:prstDash val="dot"/>
              <a:round/>
              <a:headEnd type="none" w="sm" len="sm"/>
              <a:tailEnd type="none" w="sm" len="sm"/>
            </a:ln>
          </p:spPr>
        </p:cxnSp>
        <p:sp>
          <p:nvSpPr>
            <p:cNvPr id="464" name="Google Shape;464;p77"/>
            <p:cNvSpPr/>
            <p:nvPr/>
          </p:nvSpPr>
          <p:spPr>
            <a:xfrm>
              <a:off x="4113122" y="1555200"/>
              <a:ext cx="1296000" cy="1098000"/>
            </a:xfrm>
            <a:prstGeom prst="rect">
              <a:avLst/>
            </a:prstGeom>
            <a:noFill/>
            <a:ln>
              <a:noFill/>
            </a:ln>
          </p:spPr>
          <p:txBody>
            <a:bodyPr spcFirstLastPara="1" wrap="square" lIns="108000" tIns="0" rIns="108000" bIns="72000" anchor="t" anchorCtr="0">
              <a:noAutofit/>
            </a:bodyPr>
            <a:lstStyle/>
            <a:p>
              <a:pPr marL="0" marR="0" lvl="0" indent="0" algn="r" rtl="0">
                <a:lnSpc>
                  <a:spcPct val="95000"/>
                </a:lnSpc>
                <a:spcBef>
                  <a:spcPts val="80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grpSp>
        <p:nvGrpSpPr>
          <p:cNvPr id="465" name="Google Shape;465;p77"/>
          <p:cNvGrpSpPr/>
          <p:nvPr/>
        </p:nvGrpSpPr>
        <p:grpSpPr>
          <a:xfrm>
            <a:off x="5665492" y="1633321"/>
            <a:ext cx="1435187" cy="1823677"/>
            <a:chOff x="5512908" y="1555200"/>
            <a:chExt cx="1619850" cy="2371800"/>
          </a:xfrm>
        </p:grpSpPr>
        <p:sp>
          <p:nvSpPr>
            <p:cNvPr id="466" name="Google Shape;466;p77"/>
            <p:cNvSpPr/>
            <p:nvPr/>
          </p:nvSpPr>
          <p:spPr>
            <a:xfrm>
              <a:off x="6484758" y="3279000"/>
              <a:ext cx="648000" cy="648000"/>
            </a:xfrm>
            <a:prstGeom prst="ellipse">
              <a:avLst/>
            </a:prstGeom>
            <a:solidFill>
              <a:schemeClr val="accent2"/>
            </a:solidFill>
            <a:ln>
              <a:noFill/>
            </a:ln>
            <a:effectLst>
              <a:outerShdw blurRad="101600" sy="23000" kx="-1200090" algn="bl" rotWithShape="0">
                <a:srgbClr val="000000">
                  <a:alpha val="34509"/>
                </a:srgbClr>
              </a:outerShdw>
            </a:effectLst>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2400"/>
                <a:buFont typeface="Arial"/>
                <a:buNone/>
              </a:pPr>
              <a:r>
                <a:rPr lang="en-US" sz="2400" b="1" i="0" u="none" strike="noStrike" cap="none">
                  <a:solidFill>
                    <a:srgbClr val="FFFFFF"/>
                  </a:solidFill>
                  <a:latin typeface="Calibri"/>
                  <a:ea typeface="Calibri"/>
                  <a:cs typeface="Calibri"/>
                  <a:sym typeface="Calibri"/>
                </a:rPr>
                <a:t>4</a:t>
              </a:r>
              <a:endParaRPr sz="2400" b="1" i="0" u="none" strike="noStrike" cap="none">
                <a:solidFill>
                  <a:srgbClr val="FFFFFF"/>
                </a:solidFill>
                <a:latin typeface="Calibri"/>
                <a:ea typeface="Calibri"/>
                <a:cs typeface="Calibri"/>
                <a:sym typeface="Calibri"/>
              </a:endParaRPr>
            </a:p>
          </p:txBody>
        </p:sp>
        <p:cxnSp>
          <p:nvCxnSpPr>
            <p:cNvPr id="467" name="Google Shape;467;p77"/>
            <p:cNvCxnSpPr/>
            <p:nvPr/>
          </p:nvCxnSpPr>
          <p:spPr>
            <a:xfrm rot="10800000">
              <a:off x="6808758" y="1555202"/>
              <a:ext cx="0" cy="1723800"/>
            </a:xfrm>
            <a:prstGeom prst="straightConnector1">
              <a:avLst/>
            </a:prstGeom>
            <a:noFill/>
            <a:ln w="19050" cap="flat" cmpd="sng">
              <a:solidFill>
                <a:srgbClr val="969696"/>
              </a:solidFill>
              <a:prstDash val="dot"/>
              <a:round/>
              <a:headEnd type="none" w="sm" len="sm"/>
              <a:tailEnd type="none" w="sm" len="sm"/>
            </a:ln>
          </p:spPr>
        </p:cxnSp>
        <p:sp>
          <p:nvSpPr>
            <p:cNvPr id="468" name="Google Shape;468;p77"/>
            <p:cNvSpPr/>
            <p:nvPr/>
          </p:nvSpPr>
          <p:spPr>
            <a:xfrm>
              <a:off x="5512908" y="1555200"/>
              <a:ext cx="1296000" cy="1098000"/>
            </a:xfrm>
            <a:prstGeom prst="rect">
              <a:avLst/>
            </a:prstGeom>
            <a:noFill/>
            <a:ln>
              <a:noFill/>
            </a:ln>
          </p:spPr>
          <p:txBody>
            <a:bodyPr spcFirstLastPara="1" wrap="square" lIns="108000" tIns="0" rIns="108000" bIns="72000" anchor="t" anchorCtr="0">
              <a:noAutofit/>
            </a:bodyPr>
            <a:lstStyle/>
            <a:p>
              <a:pPr marL="0" marR="0" lvl="0" indent="0" algn="r" rtl="0">
                <a:lnSpc>
                  <a:spcPct val="95000"/>
                </a:lnSpc>
                <a:spcBef>
                  <a:spcPts val="80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grpSp>
        <p:nvGrpSpPr>
          <p:cNvPr id="469" name="Google Shape;469;p77"/>
          <p:cNvGrpSpPr/>
          <p:nvPr/>
        </p:nvGrpSpPr>
        <p:grpSpPr>
          <a:xfrm>
            <a:off x="7329275" y="1583125"/>
            <a:ext cx="1435301" cy="1457836"/>
            <a:chOff x="6632623" y="1555193"/>
            <a:chExt cx="1621077" cy="1896003"/>
          </a:xfrm>
        </p:grpSpPr>
        <p:sp>
          <p:nvSpPr>
            <p:cNvPr id="470" name="Google Shape;470;p77"/>
            <p:cNvSpPr/>
            <p:nvPr/>
          </p:nvSpPr>
          <p:spPr>
            <a:xfrm>
              <a:off x="7812400" y="3019196"/>
              <a:ext cx="441300" cy="432000"/>
            </a:xfrm>
            <a:prstGeom prst="ellipse">
              <a:avLst/>
            </a:prstGeom>
            <a:solidFill>
              <a:schemeClr val="accent3"/>
            </a:solidFill>
            <a:ln>
              <a:noFill/>
            </a:ln>
            <a:effectLst>
              <a:outerShdw blurRad="76200" sy="23000" kx="-1200090" algn="bl" rotWithShape="0">
                <a:srgbClr val="000000">
                  <a:alpha val="34509"/>
                </a:srgbClr>
              </a:outerShdw>
            </a:effectLst>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5</a:t>
              </a:r>
              <a:endParaRPr sz="1800" b="1" i="0" u="none" strike="noStrike" cap="none">
                <a:solidFill>
                  <a:srgbClr val="FFFFFF"/>
                </a:solidFill>
                <a:latin typeface="Calibri"/>
                <a:ea typeface="Calibri"/>
                <a:cs typeface="Calibri"/>
                <a:sym typeface="Calibri"/>
              </a:endParaRPr>
            </a:p>
          </p:txBody>
        </p:sp>
        <p:cxnSp>
          <p:nvCxnSpPr>
            <p:cNvPr id="471" name="Google Shape;471;p77"/>
            <p:cNvCxnSpPr/>
            <p:nvPr/>
          </p:nvCxnSpPr>
          <p:spPr>
            <a:xfrm rot="10800000">
              <a:off x="8028396" y="1555200"/>
              <a:ext cx="0" cy="1464000"/>
            </a:xfrm>
            <a:prstGeom prst="straightConnector1">
              <a:avLst/>
            </a:prstGeom>
            <a:noFill/>
            <a:ln w="19050" cap="flat" cmpd="sng">
              <a:solidFill>
                <a:srgbClr val="969696"/>
              </a:solidFill>
              <a:prstDash val="dot"/>
              <a:round/>
              <a:headEnd type="none" w="sm" len="sm"/>
              <a:tailEnd type="none" w="sm" len="sm"/>
            </a:ln>
          </p:spPr>
        </p:cxnSp>
        <p:sp>
          <p:nvSpPr>
            <p:cNvPr id="472" name="Google Shape;472;p77"/>
            <p:cNvSpPr/>
            <p:nvPr/>
          </p:nvSpPr>
          <p:spPr>
            <a:xfrm>
              <a:off x="6632623" y="1555193"/>
              <a:ext cx="1395900" cy="1098000"/>
            </a:xfrm>
            <a:prstGeom prst="rect">
              <a:avLst/>
            </a:prstGeom>
            <a:noFill/>
            <a:ln>
              <a:noFill/>
            </a:ln>
          </p:spPr>
          <p:txBody>
            <a:bodyPr spcFirstLastPara="1" wrap="square" lIns="108000" tIns="0" rIns="108000" bIns="72000" anchor="t" anchorCtr="0">
              <a:noAutofit/>
            </a:bodyPr>
            <a:lstStyle/>
            <a:p>
              <a:pPr marL="0" marR="0" lvl="0" indent="0" algn="r" rtl="0">
                <a:lnSpc>
                  <a:spcPct val="95000"/>
                </a:lnSpc>
                <a:spcBef>
                  <a:spcPts val="8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grpSp>
      <p:sp>
        <p:nvSpPr>
          <p:cNvPr id="473" name="Google Shape;473;p77"/>
          <p:cNvSpPr txBox="1">
            <a:spLocks noGrp="1"/>
          </p:cNvSpPr>
          <p:nvPr>
            <p:ph type="title"/>
          </p:nvPr>
        </p:nvSpPr>
        <p:spPr>
          <a:xfrm>
            <a:off x="320100" y="294698"/>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474" name="Google Shape;474;p77"/>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475" name="Google Shape;475;p77"/>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476" name="Google Shape;476;p77"/>
          <p:cNvSpPr txBox="1">
            <a:spLocks noGrp="1"/>
          </p:cNvSpPr>
          <p:nvPr>
            <p:ph type="body" idx="2"/>
          </p:nvPr>
        </p:nvSpPr>
        <p:spPr>
          <a:xfrm>
            <a:off x="2176750" y="1650288"/>
            <a:ext cx="1398000" cy="376200"/>
          </a:xfrm>
          <a:prstGeom prst="rect">
            <a:avLst/>
          </a:prstGeom>
          <a:noFill/>
          <a:ln>
            <a:noFill/>
          </a:ln>
        </p:spPr>
        <p:txBody>
          <a:bodyPr spcFirstLastPara="1" wrap="square" lIns="0" tIns="45700" rIns="0" bIns="45700" anchor="t" anchorCtr="0">
            <a:normAutofit/>
          </a:bodyPr>
          <a:lstStyle>
            <a:lvl1pPr marL="457200" lvl="0" indent="-330200" algn="l">
              <a:lnSpc>
                <a:spcPct val="90000"/>
              </a:lnSpc>
              <a:spcBef>
                <a:spcPts val="750"/>
              </a:spcBef>
              <a:spcAft>
                <a:spcPts val="0"/>
              </a:spcAft>
              <a:buSzPts val="1600"/>
              <a:buChar char="•"/>
              <a:defRPr sz="16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77" name="Google Shape;477;p77"/>
          <p:cNvSpPr txBox="1">
            <a:spLocks noGrp="1"/>
          </p:cNvSpPr>
          <p:nvPr>
            <p:ph type="body" idx="3"/>
          </p:nvPr>
        </p:nvSpPr>
        <p:spPr>
          <a:xfrm>
            <a:off x="2176800" y="1975038"/>
            <a:ext cx="1398000" cy="3762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78" name="Google Shape;478;p77"/>
          <p:cNvSpPr txBox="1">
            <a:spLocks noGrp="1"/>
          </p:cNvSpPr>
          <p:nvPr>
            <p:ph type="body" idx="4"/>
          </p:nvPr>
        </p:nvSpPr>
        <p:spPr>
          <a:xfrm>
            <a:off x="3772650" y="1650288"/>
            <a:ext cx="1398000" cy="376200"/>
          </a:xfrm>
          <a:prstGeom prst="rect">
            <a:avLst/>
          </a:prstGeom>
          <a:noFill/>
          <a:ln>
            <a:noFill/>
          </a:ln>
        </p:spPr>
        <p:txBody>
          <a:bodyPr spcFirstLastPara="1" wrap="square" lIns="0" tIns="45700" rIns="0" bIns="45700" anchor="t" anchorCtr="0">
            <a:normAutofit/>
          </a:bodyPr>
          <a:lstStyle>
            <a:lvl1pPr marL="457200" lvl="0" indent="-330200" algn="l">
              <a:lnSpc>
                <a:spcPct val="90000"/>
              </a:lnSpc>
              <a:spcBef>
                <a:spcPts val="750"/>
              </a:spcBef>
              <a:spcAft>
                <a:spcPts val="0"/>
              </a:spcAft>
              <a:buSzPts val="1600"/>
              <a:buChar char="•"/>
              <a:defRPr sz="16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79" name="Google Shape;479;p77"/>
          <p:cNvSpPr txBox="1">
            <a:spLocks noGrp="1"/>
          </p:cNvSpPr>
          <p:nvPr>
            <p:ph type="body" idx="5"/>
          </p:nvPr>
        </p:nvSpPr>
        <p:spPr>
          <a:xfrm>
            <a:off x="3772700" y="1975038"/>
            <a:ext cx="1398000" cy="3762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80" name="Google Shape;480;p77"/>
          <p:cNvSpPr txBox="1">
            <a:spLocks noGrp="1"/>
          </p:cNvSpPr>
          <p:nvPr>
            <p:ph type="body" idx="6"/>
          </p:nvPr>
        </p:nvSpPr>
        <p:spPr>
          <a:xfrm>
            <a:off x="5368500" y="1650288"/>
            <a:ext cx="1398000" cy="376200"/>
          </a:xfrm>
          <a:prstGeom prst="rect">
            <a:avLst/>
          </a:prstGeom>
          <a:noFill/>
          <a:ln>
            <a:noFill/>
          </a:ln>
        </p:spPr>
        <p:txBody>
          <a:bodyPr spcFirstLastPara="1" wrap="square" lIns="0" tIns="45700" rIns="0" bIns="45700" anchor="t" anchorCtr="0">
            <a:normAutofit/>
          </a:bodyPr>
          <a:lstStyle>
            <a:lvl1pPr marL="457200" lvl="0" indent="-330200" algn="l">
              <a:lnSpc>
                <a:spcPct val="90000"/>
              </a:lnSpc>
              <a:spcBef>
                <a:spcPts val="750"/>
              </a:spcBef>
              <a:spcAft>
                <a:spcPts val="0"/>
              </a:spcAft>
              <a:buSzPts val="1600"/>
              <a:buChar char="•"/>
              <a:defRPr sz="16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81" name="Google Shape;481;p77"/>
          <p:cNvSpPr txBox="1">
            <a:spLocks noGrp="1"/>
          </p:cNvSpPr>
          <p:nvPr>
            <p:ph type="body" idx="7"/>
          </p:nvPr>
        </p:nvSpPr>
        <p:spPr>
          <a:xfrm>
            <a:off x="5368550" y="1975038"/>
            <a:ext cx="1398000" cy="3762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82" name="Google Shape;482;p77"/>
          <p:cNvSpPr txBox="1">
            <a:spLocks noGrp="1"/>
          </p:cNvSpPr>
          <p:nvPr>
            <p:ph type="body" idx="8"/>
          </p:nvPr>
        </p:nvSpPr>
        <p:spPr>
          <a:xfrm>
            <a:off x="7096225" y="1650288"/>
            <a:ext cx="1398000" cy="376200"/>
          </a:xfrm>
          <a:prstGeom prst="rect">
            <a:avLst/>
          </a:prstGeom>
          <a:noFill/>
          <a:ln>
            <a:noFill/>
          </a:ln>
        </p:spPr>
        <p:txBody>
          <a:bodyPr spcFirstLastPara="1" wrap="square" lIns="0" tIns="45700" rIns="0" bIns="45700" anchor="t" anchorCtr="0">
            <a:normAutofit/>
          </a:bodyPr>
          <a:lstStyle>
            <a:lvl1pPr marL="457200" lvl="0" indent="-330200" algn="l">
              <a:lnSpc>
                <a:spcPct val="90000"/>
              </a:lnSpc>
              <a:spcBef>
                <a:spcPts val="750"/>
              </a:spcBef>
              <a:spcAft>
                <a:spcPts val="0"/>
              </a:spcAft>
              <a:buSzPts val="1600"/>
              <a:buChar char="•"/>
              <a:defRPr sz="16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83" name="Google Shape;483;p77"/>
          <p:cNvSpPr txBox="1">
            <a:spLocks noGrp="1"/>
          </p:cNvSpPr>
          <p:nvPr>
            <p:ph type="body" idx="9"/>
          </p:nvPr>
        </p:nvSpPr>
        <p:spPr>
          <a:xfrm>
            <a:off x="7096275" y="1975038"/>
            <a:ext cx="1398000" cy="3762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84" name="Google Shape;484;p77"/>
          <p:cNvSpPr txBox="1">
            <a:spLocks noGrp="1"/>
          </p:cNvSpPr>
          <p:nvPr>
            <p:ph type="body" idx="13"/>
          </p:nvPr>
        </p:nvSpPr>
        <p:spPr>
          <a:xfrm>
            <a:off x="364775" y="1633263"/>
            <a:ext cx="1398000" cy="376200"/>
          </a:xfrm>
          <a:prstGeom prst="rect">
            <a:avLst/>
          </a:prstGeom>
          <a:noFill/>
          <a:ln>
            <a:noFill/>
          </a:ln>
        </p:spPr>
        <p:txBody>
          <a:bodyPr spcFirstLastPara="1" wrap="square" lIns="0" tIns="45700" rIns="0" bIns="45700" anchor="t" anchorCtr="0">
            <a:normAutofit/>
          </a:bodyPr>
          <a:lstStyle>
            <a:lvl1pPr marL="457200" lvl="0" indent="-330200" algn="l">
              <a:lnSpc>
                <a:spcPct val="90000"/>
              </a:lnSpc>
              <a:spcBef>
                <a:spcPts val="750"/>
              </a:spcBef>
              <a:spcAft>
                <a:spcPts val="0"/>
              </a:spcAft>
              <a:buSzPts val="1600"/>
              <a:buChar char="•"/>
              <a:defRPr sz="16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485" name="Google Shape;485;p77"/>
          <p:cNvSpPr txBox="1">
            <a:spLocks noGrp="1"/>
          </p:cNvSpPr>
          <p:nvPr>
            <p:ph type="body" idx="14"/>
          </p:nvPr>
        </p:nvSpPr>
        <p:spPr>
          <a:xfrm>
            <a:off x="364775" y="1975038"/>
            <a:ext cx="1398000" cy="3762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meline banner slide">
  <p:cSld name="CUSTOM_4">
    <p:spTree>
      <p:nvGrpSpPr>
        <p:cNvPr id="1" name="Shape 486"/>
        <p:cNvGrpSpPr/>
        <p:nvPr/>
      </p:nvGrpSpPr>
      <p:grpSpPr>
        <a:xfrm>
          <a:off x="0" y="0"/>
          <a:ext cx="0" cy="0"/>
          <a:chOff x="0" y="0"/>
          <a:chExt cx="0" cy="0"/>
        </a:xfrm>
      </p:grpSpPr>
      <p:sp>
        <p:nvSpPr>
          <p:cNvPr id="487" name="Google Shape;487;p78"/>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488" name="Google Shape;488;p78"/>
          <p:cNvGrpSpPr/>
          <p:nvPr/>
        </p:nvGrpSpPr>
        <p:grpSpPr>
          <a:xfrm>
            <a:off x="577195" y="1852128"/>
            <a:ext cx="7593408" cy="2238148"/>
            <a:chOff x="577188" y="2395581"/>
            <a:chExt cx="7593408" cy="1466100"/>
          </a:xfrm>
        </p:grpSpPr>
        <p:sp>
          <p:nvSpPr>
            <p:cNvPr id="489" name="Google Shape;489;p78"/>
            <p:cNvSpPr/>
            <p:nvPr/>
          </p:nvSpPr>
          <p:spPr>
            <a:xfrm rot="5400000">
              <a:off x="422238" y="2550531"/>
              <a:ext cx="1466100" cy="1156200"/>
            </a:xfrm>
            <a:prstGeom prst="homePlate">
              <a:avLst>
                <a:gd name="adj" fmla="val 28431"/>
              </a:avLst>
            </a:prstGeom>
            <a:solidFill>
              <a:schemeClr val="accent1"/>
            </a:solidFill>
            <a:ln w="12700" cap="flat" cmpd="sng">
              <a:solidFill>
                <a:srgbClr val="C0C0C0"/>
              </a:solidFill>
              <a:prstDash val="solid"/>
              <a:miter lim="800000"/>
              <a:headEnd type="none" w="sm" len="sm"/>
              <a:tailEnd type="none" w="sm" len="sm"/>
            </a:ln>
            <a:effectLst>
              <a:outerShdw blurRad="127000" dist="635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78"/>
            <p:cNvSpPr/>
            <p:nvPr/>
          </p:nvSpPr>
          <p:spPr>
            <a:xfrm rot="5400000">
              <a:off x="2031540" y="2550531"/>
              <a:ext cx="1466100" cy="1156200"/>
            </a:xfrm>
            <a:prstGeom prst="homePlate">
              <a:avLst>
                <a:gd name="adj" fmla="val 28431"/>
              </a:avLst>
            </a:prstGeom>
            <a:solidFill>
              <a:schemeClr val="accent5"/>
            </a:solidFill>
            <a:ln w="12700" cap="flat" cmpd="sng">
              <a:solidFill>
                <a:srgbClr val="C0C0C0"/>
              </a:solidFill>
              <a:prstDash val="solid"/>
              <a:miter lim="800000"/>
              <a:headEnd type="none" w="sm" len="sm"/>
              <a:tailEnd type="none" w="sm" len="sm"/>
            </a:ln>
            <a:effectLst>
              <a:outerShdw blurRad="127000" dist="635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8"/>
            <p:cNvSpPr/>
            <p:nvPr/>
          </p:nvSpPr>
          <p:spPr>
            <a:xfrm rot="5400000">
              <a:off x="3640842" y="2550531"/>
              <a:ext cx="1466100" cy="1156200"/>
            </a:xfrm>
            <a:prstGeom prst="homePlate">
              <a:avLst>
                <a:gd name="adj" fmla="val 28431"/>
              </a:avLst>
            </a:prstGeom>
            <a:solidFill>
              <a:schemeClr val="accent4"/>
            </a:solidFill>
            <a:ln w="12700" cap="flat" cmpd="sng">
              <a:solidFill>
                <a:srgbClr val="C0C0C0"/>
              </a:solidFill>
              <a:prstDash val="solid"/>
              <a:miter lim="800000"/>
              <a:headEnd type="none" w="sm" len="sm"/>
              <a:tailEnd type="none" w="sm" len="sm"/>
            </a:ln>
            <a:effectLst>
              <a:outerShdw blurRad="127000" dist="635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8"/>
            <p:cNvSpPr/>
            <p:nvPr/>
          </p:nvSpPr>
          <p:spPr>
            <a:xfrm rot="5400000">
              <a:off x="5250144" y="2550531"/>
              <a:ext cx="1466100" cy="1156200"/>
            </a:xfrm>
            <a:prstGeom prst="homePlate">
              <a:avLst>
                <a:gd name="adj" fmla="val 28431"/>
              </a:avLst>
            </a:prstGeom>
            <a:solidFill>
              <a:schemeClr val="accent2"/>
            </a:solidFill>
            <a:ln w="12700" cap="flat" cmpd="sng">
              <a:solidFill>
                <a:srgbClr val="C0C0C0"/>
              </a:solidFill>
              <a:prstDash val="solid"/>
              <a:miter lim="800000"/>
              <a:headEnd type="none" w="sm" len="sm"/>
              <a:tailEnd type="none" w="sm" len="sm"/>
            </a:ln>
            <a:effectLst>
              <a:outerShdw blurRad="127000" dist="635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8"/>
            <p:cNvSpPr/>
            <p:nvPr/>
          </p:nvSpPr>
          <p:spPr>
            <a:xfrm rot="5400000">
              <a:off x="6859446" y="2550531"/>
              <a:ext cx="1466100" cy="1156200"/>
            </a:xfrm>
            <a:prstGeom prst="homePlate">
              <a:avLst>
                <a:gd name="adj" fmla="val 28431"/>
              </a:avLst>
            </a:prstGeom>
            <a:solidFill>
              <a:schemeClr val="accent3"/>
            </a:solidFill>
            <a:ln w="12700" cap="flat" cmpd="sng">
              <a:solidFill>
                <a:srgbClr val="C0C0C0"/>
              </a:solidFill>
              <a:prstDash val="solid"/>
              <a:miter lim="800000"/>
              <a:headEnd type="none" w="sm" len="sm"/>
              <a:tailEnd type="none" w="sm" len="sm"/>
            </a:ln>
            <a:effectLst>
              <a:outerShdw blurRad="127000" dist="635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4" name="Google Shape;494;p78"/>
          <p:cNvSpPr txBox="1">
            <a:spLocks noGrp="1"/>
          </p:cNvSpPr>
          <p:nvPr>
            <p:ph type="title"/>
          </p:nvPr>
        </p:nvSpPr>
        <p:spPr>
          <a:xfrm>
            <a:off x="320100" y="294698"/>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495" name="Google Shape;495;p78"/>
          <p:cNvSpPr txBox="1"/>
          <p:nvPr/>
        </p:nvSpPr>
        <p:spPr>
          <a:xfrm>
            <a:off x="342450"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496" name="Google Shape;496;p78"/>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497" name="Google Shape;497;p78"/>
          <p:cNvSpPr txBox="1">
            <a:spLocks noGrp="1"/>
          </p:cNvSpPr>
          <p:nvPr>
            <p:ph type="body" idx="2"/>
          </p:nvPr>
        </p:nvSpPr>
        <p:spPr>
          <a:xfrm>
            <a:off x="577200" y="1957225"/>
            <a:ext cx="1147200" cy="376200"/>
          </a:xfrm>
          <a:prstGeom prst="rect">
            <a:avLst/>
          </a:prstGeom>
          <a:noFill/>
          <a:ln>
            <a:noFill/>
          </a:ln>
        </p:spPr>
        <p:txBody>
          <a:bodyPr spcFirstLastPara="1" wrap="square" lIns="0" tIns="45700" rIns="0" bIns="45700" anchor="t" anchorCtr="0">
            <a:normAutofit/>
          </a:bodyPr>
          <a:lstStyle>
            <a:lvl1pPr marL="457200" lvl="0" indent="-330200" algn="ctr">
              <a:lnSpc>
                <a:spcPct val="90000"/>
              </a:lnSpc>
              <a:spcBef>
                <a:spcPts val="750"/>
              </a:spcBef>
              <a:spcAft>
                <a:spcPts val="0"/>
              </a:spcAft>
              <a:buClr>
                <a:schemeClr val="lt1"/>
              </a:buClr>
              <a:buSzPts val="1600"/>
              <a:buChar char="•"/>
              <a:defRPr sz="1600" b="1">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498" name="Google Shape;498;p78"/>
          <p:cNvSpPr txBox="1">
            <a:spLocks noGrp="1"/>
          </p:cNvSpPr>
          <p:nvPr>
            <p:ph type="body" idx="3"/>
          </p:nvPr>
        </p:nvSpPr>
        <p:spPr>
          <a:xfrm>
            <a:off x="577200" y="2279850"/>
            <a:ext cx="1147200" cy="376200"/>
          </a:xfrm>
          <a:prstGeom prst="rect">
            <a:avLst/>
          </a:prstGeom>
          <a:noFill/>
          <a:ln>
            <a:noFill/>
          </a:ln>
        </p:spPr>
        <p:txBody>
          <a:bodyPr spcFirstLastPara="1" wrap="square" lIns="0" tIns="45700" rIns="0" bIns="45700" anchor="t" anchorCtr="0">
            <a:normAutofit/>
          </a:bodyPr>
          <a:lstStyle>
            <a:lvl1pPr marL="457200" lvl="0" indent="-317500" algn="ctr">
              <a:lnSpc>
                <a:spcPct val="90000"/>
              </a:lnSpc>
              <a:spcBef>
                <a:spcPts val="750"/>
              </a:spcBef>
              <a:spcAft>
                <a:spcPts val="0"/>
              </a:spcAft>
              <a:buClr>
                <a:schemeClr val="lt1"/>
              </a:buClr>
              <a:buSzPts val="1400"/>
              <a:buChar char="•"/>
              <a:defRPr sz="1400">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499" name="Google Shape;499;p78"/>
          <p:cNvSpPr txBox="1">
            <a:spLocks noGrp="1"/>
          </p:cNvSpPr>
          <p:nvPr>
            <p:ph type="body" idx="4"/>
          </p:nvPr>
        </p:nvSpPr>
        <p:spPr>
          <a:xfrm>
            <a:off x="2175425" y="1957225"/>
            <a:ext cx="1147200" cy="376200"/>
          </a:xfrm>
          <a:prstGeom prst="rect">
            <a:avLst/>
          </a:prstGeom>
          <a:noFill/>
          <a:ln>
            <a:noFill/>
          </a:ln>
        </p:spPr>
        <p:txBody>
          <a:bodyPr spcFirstLastPara="1" wrap="square" lIns="0" tIns="45700" rIns="0" bIns="45700" anchor="t" anchorCtr="0">
            <a:normAutofit/>
          </a:bodyPr>
          <a:lstStyle>
            <a:lvl1pPr marL="457200" lvl="0" indent="-330200" algn="ctr">
              <a:lnSpc>
                <a:spcPct val="90000"/>
              </a:lnSpc>
              <a:spcBef>
                <a:spcPts val="750"/>
              </a:spcBef>
              <a:spcAft>
                <a:spcPts val="0"/>
              </a:spcAft>
              <a:buClr>
                <a:schemeClr val="lt1"/>
              </a:buClr>
              <a:buSzPts val="1600"/>
              <a:buChar char="•"/>
              <a:defRPr sz="1600" b="1">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500" name="Google Shape;500;p78"/>
          <p:cNvSpPr txBox="1">
            <a:spLocks noGrp="1"/>
          </p:cNvSpPr>
          <p:nvPr>
            <p:ph type="body" idx="5"/>
          </p:nvPr>
        </p:nvSpPr>
        <p:spPr>
          <a:xfrm>
            <a:off x="2175425" y="2279850"/>
            <a:ext cx="1147200" cy="376200"/>
          </a:xfrm>
          <a:prstGeom prst="rect">
            <a:avLst/>
          </a:prstGeom>
          <a:noFill/>
          <a:ln>
            <a:noFill/>
          </a:ln>
        </p:spPr>
        <p:txBody>
          <a:bodyPr spcFirstLastPara="1" wrap="square" lIns="0" tIns="45700" rIns="0" bIns="45700" anchor="t" anchorCtr="0">
            <a:normAutofit/>
          </a:bodyPr>
          <a:lstStyle>
            <a:lvl1pPr marL="457200" lvl="0" indent="-317500" algn="ctr">
              <a:lnSpc>
                <a:spcPct val="90000"/>
              </a:lnSpc>
              <a:spcBef>
                <a:spcPts val="750"/>
              </a:spcBef>
              <a:spcAft>
                <a:spcPts val="0"/>
              </a:spcAft>
              <a:buClr>
                <a:schemeClr val="lt1"/>
              </a:buClr>
              <a:buSzPts val="1400"/>
              <a:buChar char="•"/>
              <a:defRPr sz="1400">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501" name="Google Shape;501;p78"/>
          <p:cNvSpPr txBox="1">
            <a:spLocks noGrp="1"/>
          </p:cNvSpPr>
          <p:nvPr>
            <p:ph type="body" idx="6"/>
          </p:nvPr>
        </p:nvSpPr>
        <p:spPr>
          <a:xfrm>
            <a:off x="3800300" y="1957225"/>
            <a:ext cx="1147200" cy="376200"/>
          </a:xfrm>
          <a:prstGeom prst="rect">
            <a:avLst/>
          </a:prstGeom>
          <a:noFill/>
          <a:ln>
            <a:noFill/>
          </a:ln>
        </p:spPr>
        <p:txBody>
          <a:bodyPr spcFirstLastPara="1" wrap="square" lIns="0" tIns="45700" rIns="0" bIns="45700" anchor="t" anchorCtr="0">
            <a:normAutofit/>
          </a:bodyPr>
          <a:lstStyle>
            <a:lvl1pPr marL="457200" lvl="0" indent="-330200" algn="ctr">
              <a:lnSpc>
                <a:spcPct val="90000"/>
              </a:lnSpc>
              <a:spcBef>
                <a:spcPts val="750"/>
              </a:spcBef>
              <a:spcAft>
                <a:spcPts val="0"/>
              </a:spcAft>
              <a:buClr>
                <a:schemeClr val="lt1"/>
              </a:buClr>
              <a:buSzPts val="1600"/>
              <a:buChar char="•"/>
              <a:defRPr sz="1600" b="1">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502" name="Google Shape;502;p78"/>
          <p:cNvSpPr txBox="1">
            <a:spLocks noGrp="1"/>
          </p:cNvSpPr>
          <p:nvPr>
            <p:ph type="body" idx="7"/>
          </p:nvPr>
        </p:nvSpPr>
        <p:spPr>
          <a:xfrm>
            <a:off x="3800300" y="2279850"/>
            <a:ext cx="1147200" cy="376200"/>
          </a:xfrm>
          <a:prstGeom prst="rect">
            <a:avLst/>
          </a:prstGeom>
          <a:noFill/>
          <a:ln>
            <a:noFill/>
          </a:ln>
        </p:spPr>
        <p:txBody>
          <a:bodyPr spcFirstLastPara="1" wrap="square" lIns="0" tIns="45700" rIns="0" bIns="45700" anchor="t" anchorCtr="0">
            <a:normAutofit/>
          </a:bodyPr>
          <a:lstStyle>
            <a:lvl1pPr marL="457200" lvl="0" indent="-317500" algn="ctr">
              <a:lnSpc>
                <a:spcPct val="90000"/>
              </a:lnSpc>
              <a:spcBef>
                <a:spcPts val="750"/>
              </a:spcBef>
              <a:spcAft>
                <a:spcPts val="0"/>
              </a:spcAft>
              <a:buClr>
                <a:schemeClr val="lt1"/>
              </a:buClr>
              <a:buSzPts val="1400"/>
              <a:buChar char="•"/>
              <a:defRPr sz="1400">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503" name="Google Shape;503;p78"/>
          <p:cNvSpPr txBox="1">
            <a:spLocks noGrp="1"/>
          </p:cNvSpPr>
          <p:nvPr>
            <p:ph type="body" idx="8"/>
          </p:nvPr>
        </p:nvSpPr>
        <p:spPr>
          <a:xfrm>
            <a:off x="5425175" y="1957225"/>
            <a:ext cx="1147200" cy="376200"/>
          </a:xfrm>
          <a:prstGeom prst="rect">
            <a:avLst/>
          </a:prstGeom>
          <a:noFill/>
          <a:ln>
            <a:noFill/>
          </a:ln>
        </p:spPr>
        <p:txBody>
          <a:bodyPr spcFirstLastPara="1" wrap="square" lIns="0" tIns="45700" rIns="0" bIns="45700" anchor="t" anchorCtr="0">
            <a:normAutofit/>
          </a:bodyPr>
          <a:lstStyle>
            <a:lvl1pPr marL="457200" lvl="0" indent="-330200" algn="ctr">
              <a:lnSpc>
                <a:spcPct val="90000"/>
              </a:lnSpc>
              <a:spcBef>
                <a:spcPts val="750"/>
              </a:spcBef>
              <a:spcAft>
                <a:spcPts val="0"/>
              </a:spcAft>
              <a:buClr>
                <a:schemeClr val="lt1"/>
              </a:buClr>
              <a:buSzPts val="1600"/>
              <a:buChar char="•"/>
              <a:defRPr sz="1600" b="1">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504" name="Google Shape;504;p78"/>
          <p:cNvSpPr txBox="1">
            <a:spLocks noGrp="1"/>
          </p:cNvSpPr>
          <p:nvPr>
            <p:ph type="body" idx="9"/>
          </p:nvPr>
        </p:nvSpPr>
        <p:spPr>
          <a:xfrm>
            <a:off x="5425175" y="2279850"/>
            <a:ext cx="1147200" cy="376200"/>
          </a:xfrm>
          <a:prstGeom prst="rect">
            <a:avLst/>
          </a:prstGeom>
          <a:noFill/>
          <a:ln>
            <a:noFill/>
          </a:ln>
        </p:spPr>
        <p:txBody>
          <a:bodyPr spcFirstLastPara="1" wrap="square" lIns="0" tIns="45700" rIns="0" bIns="45700" anchor="t" anchorCtr="0">
            <a:normAutofit/>
          </a:bodyPr>
          <a:lstStyle>
            <a:lvl1pPr marL="457200" lvl="0" indent="-317500" algn="ctr">
              <a:lnSpc>
                <a:spcPct val="90000"/>
              </a:lnSpc>
              <a:spcBef>
                <a:spcPts val="750"/>
              </a:spcBef>
              <a:spcAft>
                <a:spcPts val="0"/>
              </a:spcAft>
              <a:buClr>
                <a:schemeClr val="lt1"/>
              </a:buClr>
              <a:buSzPts val="1400"/>
              <a:buChar char="•"/>
              <a:defRPr sz="1400">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505" name="Google Shape;505;p78"/>
          <p:cNvSpPr txBox="1">
            <a:spLocks noGrp="1"/>
          </p:cNvSpPr>
          <p:nvPr>
            <p:ph type="body" idx="13"/>
          </p:nvPr>
        </p:nvSpPr>
        <p:spPr>
          <a:xfrm>
            <a:off x="7023400" y="1957225"/>
            <a:ext cx="1147200" cy="376200"/>
          </a:xfrm>
          <a:prstGeom prst="rect">
            <a:avLst/>
          </a:prstGeom>
          <a:noFill/>
          <a:ln>
            <a:noFill/>
          </a:ln>
        </p:spPr>
        <p:txBody>
          <a:bodyPr spcFirstLastPara="1" wrap="square" lIns="0" tIns="45700" rIns="0" bIns="45700" anchor="t" anchorCtr="0">
            <a:normAutofit/>
          </a:bodyPr>
          <a:lstStyle>
            <a:lvl1pPr marL="457200" lvl="0" indent="-330200" algn="ctr">
              <a:lnSpc>
                <a:spcPct val="90000"/>
              </a:lnSpc>
              <a:spcBef>
                <a:spcPts val="750"/>
              </a:spcBef>
              <a:spcAft>
                <a:spcPts val="0"/>
              </a:spcAft>
              <a:buClr>
                <a:schemeClr val="lt1"/>
              </a:buClr>
              <a:buSzPts val="1600"/>
              <a:buChar char="•"/>
              <a:defRPr sz="1600" b="1">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506" name="Google Shape;506;p78"/>
          <p:cNvSpPr txBox="1">
            <a:spLocks noGrp="1"/>
          </p:cNvSpPr>
          <p:nvPr>
            <p:ph type="body" idx="14"/>
          </p:nvPr>
        </p:nvSpPr>
        <p:spPr>
          <a:xfrm>
            <a:off x="7023400" y="2279850"/>
            <a:ext cx="1147200" cy="376200"/>
          </a:xfrm>
          <a:prstGeom prst="rect">
            <a:avLst/>
          </a:prstGeom>
          <a:noFill/>
          <a:ln>
            <a:noFill/>
          </a:ln>
        </p:spPr>
        <p:txBody>
          <a:bodyPr spcFirstLastPara="1" wrap="square" lIns="0" tIns="45700" rIns="0" bIns="45700" anchor="t" anchorCtr="0">
            <a:normAutofit/>
          </a:bodyPr>
          <a:lstStyle>
            <a:lvl1pPr marL="457200" lvl="0" indent="-317500" algn="ctr">
              <a:lnSpc>
                <a:spcPct val="90000"/>
              </a:lnSpc>
              <a:spcBef>
                <a:spcPts val="750"/>
              </a:spcBef>
              <a:spcAft>
                <a:spcPts val="0"/>
              </a:spcAft>
              <a:buClr>
                <a:schemeClr val="lt1"/>
              </a:buClr>
              <a:buSzPts val="1400"/>
              <a:buChar char="•"/>
              <a:defRPr sz="1400">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507" name="Google Shape;507;p78"/>
          <p:cNvSpPr/>
          <p:nvPr/>
        </p:nvSpPr>
        <p:spPr>
          <a:xfrm>
            <a:off x="323850" y="4265326"/>
            <a:ext cx="8496300" cy="620700"/>
          </a:xfrm>
          <a:prstGeom prst="homePlate">
            <a:avLst>
              <a:gd name="adj" fmla="val 47284"/>
            </a:avLst>
          </a:prstGeom>
          <a:gradFill>
            <a:gsLst>
              <a:gs pos="0">
                <a:srgbClr val="DDDDDD"/>
              </a:gs>
              <a:gs pos="100000">
                <a:srgbClr val="FFFFFF"/>
              </a:gs>
            </a:gsLst>
            <a:lin ang="16200038" scaled="0"/>
          </a:gradFill>
          <a:ln w="12700" cap="flat" cmpd="sng">
            <a:solidFill>
              <a:srgbClr val="C0C0C0"/>
            </a:solidFill>
            <a:prstDash val="solid"/>
            <a:miter lim="800000"/>
            <a:headEnd type="none" w="sm" len="sm"/>
            <a:tailEnd type="none" w="sm" len="sm"/>
          </a:ln>
        </p:spPr>
        <p:txBody>
          <a:bodyPr spcFirstLastPara="1" wrap="square" lIns="108000" tIns="0" rIns="0" bIns="0" anchor="ctr" anchorCtr="0">
            <a:noAutofit/>
          </a:bodyPr>
          <a:lstStyle/>
          <a:p>
            <a:pPr marL="190500" marR="0" lvl="0" indent="-190500" algn="l" rtl="0">
              <a:lnSpc>
                <a:spcPct val="95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08" name="Google Shape;508;p78"/>
          <p:cNvSpPr txBox="1">
            <a:spLocks noGrp="1"/>
          </p:cNvSpPr>
          <p:nvPr>
            <p:ph type="body" idx="15"/>
          </p:nvPr>
        </p:nvSpPr>
        <p:spPr>
          <a:xfrm>
            <a:off x="527550" y="4387575"/>
            <a:ext cx="1226400" cy="3762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rgbClr val="595959"/>
              </a:buClr>
              <a:buSzPts val="1800"/>
              <a:buChar char="•"/>
              <a:defRPr b="1">
                <a:solidFill>
                  <a:srgbClr val="595959"/>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09" name="Google Shape;509;p78"/>
          <p:cNvSpPr txBox="1">
            <a:spLocks noGrp="1"/>
          </p:cNvSpPr>
          <p:nvPr>
            <p:ph type="body" idx="16"/>
          </p:nvPr>
        </p:nvSpPr>
        <p:spPr>
          <a:xfrm>
            <a:off x="2135825" y="4387575"/>
            <a:ext cx="1226400" cy="3762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rgbClr val="595959"/>
              </a:buClr>
              <a:buSzPts val="1800"/>
              <a:buChar char="•"/>
              <a:defRPr b="1">
                <a:solidFill>
                  <a:srgbClr val="595959"/>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10" name="Google Shape;510;p78"/>
          <p:cNvSpPr txBox="1">
            <a:spLocks noGrp="1"/>
          </p:cNvSpPr>
          <p:nvPr>
            <p:ph type="body" idx="17"/>
          </p:nvPr>
        </p:nvSpPr>
        <p:spPr>
          <a:xfrm>
            <a:off x="3800300" y="4387575"/>
            <a:ext cx="1226400" cy="3762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rgbClr val="595959"/>
              </a:buClr>
              <a:buSzPts val="1800"/>
              <a:buChar char="•"/>
              <a:defRPr b="1">
                <a:solidFill>
                  <a:srgbClr val="595959"/>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11" name="Google Shape;511;p78"/>
          <p:cNvSpPr txBox="1">
            <a:spLocks noGrp="1"/>
          </p:cNvSpPr>
          <p:nvPr>
            <p:ph type="body" idx="18"/>
          </p:nvPr>
        </p:nvSpPr>
        <p:spPr>
          <a:xfrm>
            <a:off x="5385575" y="4387575"/>
            <a:ext cx="1226400" cy="3762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rgbClr val="595959"/>
              </a:buClr>
              <a:buSzPts val="1800"/>
              <a:buChar char="•"/>
              <a:defRPr b="1">
                <a:solidFill>
                  <a:srgbClr val="595959"/>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12" name="Google Shape;512;p78"/>
          <p:cNvSpPr txBox="1">
            <a:spLocks noGrp="1"/>
          </p:cNvSpPr>
          <p:nvPr>
            <p:ph type="body" idx="19"/>
          </p:nvPr>
        </p:nvSpPr>
        <p:spPr>
          <a:xfrm>
            <a:off x="6970850" y="4387575"/>
            <a:ext cx="1226400" cy="3762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rgbClr val="595959"/>
              </a:buClr>
              <a:buSzPts val="1800"/>
              <a:buChar char="•"/>
              <a:defRPr b="1">
                <a:solidFill>
                  <a:srgbClr val="595959"/>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oppy">
  <p:cSld name="Title Slide txt only_1_1_1">
    <p:bg>
      <p:bgPr>
        <a:solidFill>
          <a:schemeClr val="accent5"/>
        </a:solidFill>
        <a:effectLst/>
      </p:bgPr>
    </p:bg>
    <p:spTree>
      <p:nvGrpSpPr>
        <p:cNvPr id="1" name="Shape 28"/>
        <p:cNvGrpSpPr/>
        <p:nvPr/>
      </p:nvGrpSpPr>
      <p:grpSpPr>
        <a:xfrm>
          <a:off x="0" y="0"/>
          <a:ext cx="0" cy="0"/>
          <a:chOff x="0" y="0"/>
          <a:chExt cx="0" cy="0"/>
        </a:xfrm>
      </p:grpSpPr>
      <p:pic>
        <p:nvPicPr>
          <p:cNvPr id="29" name="Google Shape;29;p34" descr="Background pattern&#10;&#10;Description automatically generated"/>
          <p:cNvPicPr preferRelativeResize="0"/>
          <p:nvPr/>
        </p:nvPicPr>
        <p:blipFill rotWithShape="1">
          <a:blip r:embed="rId2">
            <a:alphaModFix/>
          </a:blip>
          <a:srcRect/>
          <a:stretch/>
        </p:blipFill>
        <p:spPr>
          <a:xfrm>
            <a:off x="0" y="0"/>
            <a:ext cx="3215261" cy="5715000"/>
          </a:xfrm>
          <a:prstGeom prst="rect">
            <a:avLst/>
          </a:prstGeom>
          <a:noFill/>
          <a:ln>
            <a:noFill/>
          </a:ln>
        </p:spPr>
      </p:pic>
      <p:sp>
        <p:nvSpPr>
          <p:cNvPr id="30" name="Google Shape;30;p34"/>
          <p:cNvSpPr txBox="1">
            <a:spLocks noGrp="1"/>
          </p:cNvSpPr>
          <p:nvPr>
            <p:ph type="ctrTitle"/>
          </p:nvPr>
        </p:nvSpPr>
        <p:spPr>
          <a:xfrm>
            <a:off x="1363132" y="1955800"/>
            <a:ext cx="7479900" cy="1405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subTitle" idx="1"/>
          </p:nvPr>
        </p:nvSpPr>
        <p:spPr>
          <a:xfrm>
            <a:off x="3688080" y="3386669"/>
            <a:ext cx="3935400" cy="11988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2"/>
              </a:buClr>
              <a:buSzPts val="1500"/>
              <a:buNone/>
              <a:defRPr sz="1500"/>
            </a:lvl2pPr>
            <a:lvl3pPr lvl="2" algn="ctr">
              <a:lnSpc>
                <a:spcPct val="90000"/>
              </a:lnSpc>
              <a:spcBef>
                <a:spcPts val="375"/>
              </a:spcBef>
              <a:spcAft>
                <a:spcPts val="0"/>
              </a:spcAft>
              <a:buClr>
                <a:schemeClr val="dk2"/>
              </a:buClr>
              <a:buSzPts val="1350"/>
              <a:buNone/>
              <a:defRPr sz="1350"/>
            </a:lvl3pPr>
            <a:lvl4pPr lvl="3" algn="ctr">
              <a:lnSpc>
                <a:spcPct val="90000"/>
              </a:lnSpc>
              <a:spcBef>
                <a:spcPts val="375"/>
              </a:spcBef>
              <a:spcAft>
                <a:spcPts val="0"/>
              </a:spcAft>
              <a:buClr>
                <a:schemeClr val="dk2"/>
              </a:buClr>
              <a:buSzPts val="1200"/>
              <a:buNone/>
              <a:defRPr sz="1200"/>
            </a:lvl4pPr>
            <a:lvl5pPr lvl="4" algn="ctr">
              <a:lnSpc>
                <a:spcPct val="90000"/>
              </a:lnSpc>
              <a:spcBef>
                <a:spcPts val="375"/>
              </a:spcBef>
              <a:spcAft>
                <a:spcPts val="0"/>
              </a:spcAft>
              <a:buClr>
                <a:schemeClr val="dk2"/>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meline vertical slide">
  <p:cSld name="CUSTOM_5">
    <p:spTree>
      <p:nvGrpSpPr>
        <p:cNvPr id="1" name="Shape 513"/>
        <p:cNvGrpSpPr/>
        <p:nvPr/>
      </p:nvGrpSpPr>
      <p:grpSpPr>
        <a:xfrm>
          <a:off x="0" y="0"/>
          <a:ext cx="0" cy="0"/>
          <a:chOff x="0" y="0"/>
          <a:chExt cx="0" cy="0"/>
        </a:xfrm>
      </p:grpSpPr>
      <p:sp>
        <p:nvSpPr>
          <p:cNvPr id="514" name="Google Shape;514;p79"/>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515" name="Google Shape;515;p79"/>
          <p:cNvGrpSpPr/>
          <p:nvPr/>
        </p:nvGrpSpPr>
        <p:grpSpPr>
          <a:xfrm>
            <a:off x="859195" y="1977611"/>
            <a:ext cx="7968930" cy="2654092"/>
            <a:chOff x="858680" y="2128451"/>
            <a:chExt cx="8158200" cy="2868979"/>
          </a:xfrm>
        </p:grpSpPr>
        <p:cxnSp>
          <p:nvCxnSpPr>
            <p:cNvPr id="516" name="Google Shape;516;p79" descr="© INSCALE GmbH, 26.05.2010&#10;http://www.presentationload.com/"/>
            <p:cNvCxnSpPr/>
            <p:nvPr/>
          </p:nvCxnSpPr>
          <p:spPr>
            <a:xfrm>
              <a:off x="858680" y="2128451"/>
              <a:ext cx="8158200" cy="1500"/>
            </a:xfrm>
            <a:prstGeom prst="straightConnector1">
              <a:avLst/>
            </a:prstGeom>
            <a:noFill/>
            <a:ln w="9525" cap="flat" cmpd="sng">
              <a:solidFill>
                <a:srgbClr val="BFBFBF"/>
              </a:solidFill>
              <a:prstDash val="dash"/>
              <a:round/>
              <a:headEnd type="none" w="sm" len="sm"/>
              <a:tailEnd type="none" w="sm" len="sm"/>
            </a:ln>
          </p:spPr>
        </p:cxnSp>
        <p:cxnSp>
          <p:nvCxnSpPr>
            <p:cNvPr id="517" name="Google Shape;517;p79" descr="© INSCALE GmbH, 26.05.2010&#10;http://www.presentationload.com/"/>
            <p:cNvCxnSpPr/>
            <p:nvPr/>
          </p:nvCxnSpPr>
          <p:spPr>
            <a:xfrm>
              <a:off x="858680" y="2701947"/>
              <a:ext cx="8158200" cy="1500"/>
            </a:xfrm>
            <a:prstGeom prst="straightConnector1">
              <a:avLst/>
            </a:prstGeom>
            <a:noFill/>
            <a:ln w="9525" cap="flat" cmpd="sng">
              <a:solidFill>
                <a:srgbClr val="BFBFBF"/>
              </a:solidFill>
              <a:prstDash val="dash"/>
              <a:round/>
              <a:headEnd type="none" w="sm" len="sm"/>
              <a:tailEnd type="none" w="sm" len="sm"/>
            </a:ln>
          </p:spPr>
        </p:cxnSp>
        <p:cxnSp>
          <p:nvCxnSpPr>
            <p:cNvPr id="518" name="Google Shape;518;p79" descr="© INSCALE GmbH, 26.05.2010&#10;http://www.presentationload.com/"/>
            <p:cNvCxnSpPr/>
            <p:nvPr/>
          </p:nvCxnSpPr>
          <p:spPr>
            <a:xfrm>
              <a:off x="858680" y="3275442"/>
              <a:ext cx="8158200" cy="1500"/>
            </a:xfrm>
            <a:prstGeom prst="straightConnector1">
              <a:avLst/>
            </a:prstGeom>
            <a:noFill/>
            <a:ln w="9525" cap="flat" cmpd="sng">
              <a:solidFill>
                <a:srgbClr val="BFBFBF"/>
              </a:solidFill>
              <a:prstDash val="dash"/>
              <a:round/>
              <a:headEnd type="none" w="sm" len="sm"/>
              <a:tailEnd type="none" w="sm" len="sm"/>
            </a:ln>
          </p:spPr>
        </p:cxnSp>
        <p:cxnSp>
          <p:nvCxnSpPr>
            <p:cNvPr id="519" name="Google Shape;519;p79" descr="© INSCALE GmbH, 26.05.2010&#10;http://www.presentationload.com/"/>
            <p:cNvCxnSpPr/>
            <p:nvPr/>
          </p:nvCxnSpPr>
          <p:spPr>
            <a:xfrm>
              <a:off x="858680" y="3848938"/>
              <a:ext cx="8158200" cy="1500"/>
            </a:xfrm>
            <a:prstGeom prst="straightConnector1">
              <a:avLst/>
            </a:prstGeom>
            <a:noFill/>
            <a:ln w="9525" cap="flat" cmpd="sng">
              <a:solidFill>
                <a:srgbClr val="BFBFBF"/>
              </a:solidFill>
              <a:prstDash val="dash"/>
              <a:round/>
              <a:headEnd type="none" w="sm" len="sm"/>
              <a:tailEnd type="none" w="sm" len="sm"/>
            </a:ln>
          </p:spPr>
        </p:cxnSp>
        <p:cxnSp>
          <p:nvCxnSpPr>
            <p:cNvPr id="520" name="Google Shape;520;p79" descr="© INSCALE GmbH, 26.05.2010&#10;http://www.presentationload.com/"/>
            <p:cNvCxnSpPr/>
            <p:nvPr/>
          </p:nvCxnSpPr>
          <p:spPr>
            <a:xfrm>
              <a:off x="858680" y="4422433"/>
              <a:ext cx="8158200" cy="1500"/>
            </a:xfrm>
            <a:prstGeom prst="straightConnector1">
              <a:avLst/>
            </a:prstGeom>
            <a:noFill/>
            <a:ln w="9525" cap="flat" cmpd="sng">
              <a:solidFill>
                <a:srgbClr val="BFBFBF"/>
              </a:solidFill>
              <a:prstDash val="dash"/>
              <a:round/>
              <a:headEnd type="none" w="sm" len="sm"/>
              <a:tailEnd type="none" w="sm" len="sm"/>
            </a:ln>
          </p:spPr>
        </p:cxnSp>
        <p:cxnSp>
          <p:nvCxnSpPr>
            <p:cNvPr id="521" name="Google Shape;521;p79" descr="© INSCALE GmbH, 26.05.2010&#10;http://www.presentationload.com/"/>
            <p:cNvCxnSpPr/>
            <p:nvPr/>
          </p:nvCxnSpPr>
          <p:spPr>
            <a:xfrm>
              <a:off x="858680" y="4995930"/>
              <a:ext cx="8158200" cy="1500"/>
            </a:xfrm>
            <a:prstGeom prst="straightConnector1">
              <a:avLst/>
            </a:prstGeom>
            <a:noFill/>
            <a:ln w="9525" cap="flat" cmpd="sng">
              <a:solidFill>
                <a:srgbClr val="BFBFBF"/>
              </a:solidFill>
              <a:prstDash val="dash"/>
              <a:round/>
              <a:headEnd type="none" w="sm" len="sm"/>
              <a:tailEnd type="none" w="sm" len="sm"/>
            </a:ln>
          </p:spPr>
        </p:cxnSp>
      </p:grpSp>
      <p:grpSp>
        <p:nvGrpSpPr>
          <p:cNvPr id="522" name="Google Shape;522;p79"/>
          <p:cNvGrpSpPr/>
          <p:nvPr/>
        </p:nvGrpSpPr>
        <p:grpSpPr>
          <a:xfrm rot="10800000" flipH="1">
            <a:off x="320044" y="1341255"/>
            <a:ext cx="501635" cy="3928445"/>
            <a:chOff x="323843" y="1555743"/>
            <a:chExt cx="534907" cy="4246509"/>
          </a:xfrm>
        </p:grpSpPr>
        <p:sp>
          <p:nvSpPr>
            <p:cNvPr id="523" name="Google Shape;523;p79"/>
            <p:cNvSpPr/>
            <p:nvPr/>
          </p:nvSpPr>
          <p:spPr>
            <a:xfrm rot="-5400000" flipH="1">
              <a:off x="-146557" y="4796952"/>
              <a:ext cx="1475700" cy="534900"/>
            </a:xfrm>
            <a:prstGeom prst="homePlate">
              <a:avLst>
                <a:gd name="adj" fmla="val 45210"/>
              </a:avLst>
            </a:prstGeom>
            <a:solidFill>
              <a:schemeClr val="accent3"/>
            </a:solidFill>
            <a:ln w="12700" cap="flat" cmpd="sng">
              <a:solidFill>
                <a:srgbClr val="C0C0C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Final</a:t>
              </a:r>
              <a:endParaRPr sz="1400" b="0" i="0" u="none" strike="noStrike" cap="none">
                <a:solidFill>
                  <a:srgbClr val="000000"/>
                </a:solidFill>
                <a:latin typeface="Arial"/>
                <a:ea typeface="Arial"/>
                <a:cs typeface="Arial"/>
                <a:sym typeface="Arial"/>
              </a:endParaRPr>
            </a:p>
          </p:txBody>
        </p:sp>
        <p:sp>
          <p:nvSpPr>
            <p:cNvPr id="524" name="Google Shape;524;p79"/>
            <p:cNvSpPr/>
            <p:nvPr/>
          </p:nvSpPr>
          <p:spPr>
            <a:xfrm rot="-5400000" flipH="1">
              <a:off x="-710107" y="3083911"/>
              <a:ext cx="2602800" cy="534900"/>
            </a:xfrm>
            <a:prstGeom prst="homePlate">
              <a:avLst>
                <a:gd name="adj" fmla="val 45210"/>
              </a:avLst>
            </a:prstGeom>
            <a:solidFill>
              <a:srgbClr val="F2F2F2"/>
            </a:solidFill>
            <a:ln w="12700" cap="flat" cmpd="sng">
              <a:solidFill>
                <a:srgbClr val="C0C0C0"/>
              </a:solidFill>
              <a:prstDash val="solid"/>
              <a:miter lim="800000"/>
              <a:headEnd type="none" w="sm" len="sm"/>
              <a:tailEnd type="none" w="sm" len="sm"/>
            </a:ln>
          </p:spPr>
          <p:txBody>
            <a:bodyPr spcFirstLastPara="1" wrap="square" lIns="0" tIns="0" rIns="18000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9"/>
            <p:cNvSpPr/>
            <p:nvPr/>
          </p:nvSpPr>
          <p:spPr>
            <a:xfrm rot="-5400000" flipH="1">
              <a:off x="182100" y="1697493"/>
              <a:ext cx="818400" cy="534900"/>
            </a:xfrm>
            <a:prstGeom prst="homePlate">
              <a:avLst>
                <a:gd name="adj" fmla="val 45210"/>
              </a:avLst>
            </a:prstGeom>
            <a:solidFill>
              <a:schemeClr val="accent1"/>
            </a:solidFill>
            <a:ln w="12700" cap="flat" cmpd="sng">
              <a:solidFill>
                <a:srgbClr val="C0C0C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Start</a:t>
              </a:r>
              <a:endParaRPr sz="1400" b="0" i="0" u="none" strike="noStrike" cap="none">
                <a:solidFill>
                  <a:srgbClr val="000000"/>
                </a:solidFill>
                <a:latin typeface="Arial"/>
                <a:ea typeface="Arial"/>
                <a:cs typeface="Arial"/>
                <a:sym typeface="Arial"/>
              </a:endParaRPr>
            </a:p>
          </p:txBody>
        </p:sp>
      </p:grpSp>
      <p:sp>
        <p:nvSpPr>
          <p:cNvPr id="526" name="Google Shape;526;p79"/>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527" name="Google Shape;527;p79"/>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528" name="Google Shape;528;p79"/>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529" name="Google Shape;529;p79"/>
          <p:cNvSpPr txBox="1">
            <a:spLocks noGrp="1"/>
          </p:cNvSpPr>
          <p:nvPr>
            <p:ph type="body" idx="2"/>
          </p:nvPr>
        </p:nvSpPr>
        <p:spPr>
          <a:xfrm>
            <a:off x="859200" y="4694575"/>
            <a:ext cx="1445700" cy="5115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rgbClr val="7D7D7D"/>
              </a:buClr>
              <a:buSzPts val="1800"/>
              <a:buChar char="•"/>
              <a:defRPr b="1">
                <a:solidFill>
                  <a:srgbClr val="7D7D7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30" name="Google Shape;530;p79"/>
          <p:cNvSpPr txBox="1">
            <a:spLocks noGrp="1"/>
          </p:cNvSpPr>
          <p:nvPr>
            <p:ph type="body" idx="3"/>
          </p:nvPr>
        </p:nvSpPr>
        <p:spPr>
          <a:xfrm>
            <a:off x="859200" y="4120200"/>
            <a:ext cx="1445700" cy="5115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rgbClr val="7D7D7D"/>
              </a:buClr>
              <a:buSzPts val="1800"/>
              <a:buChar char="•"/>
              <a:defRPr b="1">
                <a:solidFill>
                  <a:srgbClr val="7D7D7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31" name="Google Shape;531;p79"/>
          <p:cNvSpPr txBox="1">
            <a:spLocks noGrp="1"/>
          </p:cNvSpPr>
          <p:nvPr>
            <p:ph type="body" idx="4"/>
          </p:nvPr>
        </p:nvSpPr>
        <p:spPr>
          <a:xfrm>
            <a:off x="859200" y="3608700"/>
            <a:ext cx="1445700" cy="5115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rgbClr val="7D7D7D"/>
              </a:buClr>
              <a:buSzPts val="1800"/>
              <a:buChar char="•"/>
              <a:defRPr b="1">
                <a:solidFill>
                  <a:srgbClr val="7D7D7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32" name="Google Shape;532;p79"/>
          <p:cNvSpPr txBox="1">
            <a:spLocks noGrp="1"/>
          </p:cNvSpPr>
          <p:nvPr>
            <p:ph type="body" idx="5"/>
          </p:nvPr>
        </p:nvSpPr>
        <p:spPr>
          <a:xfrm>
            <a:off x="859200" y="3049725"/>
            <a:ext cx="1445700" cy="5115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rgbClr val="7D7D7D"/>
              </a:buClr>
              <a:buSzPts val="1800"/>
              <a:buChar char="•"/>
              <a:defRPr b="1">
                <a:solidFill>
                  <a:srgbClr val="7D7D7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33" name="Google Shape;533;p79"/>
          <p:cNvSpPr txBox="1">
            <a:spLocks noGrp="1"/>
          </p:cNvSpPr>
          <p:nvPr>
            <p:ph type="body" idx="6"/>
          </p:nvPr>
        </p:nvSpPr>
        <p:spPr>
          <a:xfrm>
            <a:off x="859200" y="2522825"/>
            <a:ext cx="1445700" cy="5115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rgbClr val="7D7D7D"/>
              </a:buClr>
              <a:buSzPts val="1800"/>
              <a:buChar char="•"/>
              <a:defRPr b="1">
                <a:solidFill>
                  <a:srgbClr val="7D7D7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34" name="Google Shape;534;p79"/>
          <p:cNvSpPr txBox="1">
            <a:spLocks noGrp="1"/>
          </p:cNvSpPr>
          <p:nvPr>
            <p:ph type="body" idx="7"/>
          </p:nvPr>
        </p:nvSpPr>
        <p:spPr>
          <a:xfrm>
            <a:off x="859200" y="1979250"/>
            <a:ext cx="1445700" cy="5115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rgbClr val="7D7D7D"/>
              </a:buClr>
              <a:buSzPts val="1800"/>
              <a:buChar char="•"/>
              <a:defRPr b="1">
                <a:solidFill>
                  <a:srgbClr val="7D7D7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35" name="Google Shape;535;p79"/>
          <p:cNvSpPr txBox="1">
            <a:spLocks noGrp="1"/>
          </p:cNvSpPr>
          <p:nvPr>
            <p:ph type="body" idx="8"/>
          </p:nvPr>
        </p:nvSpPr>
        <p:spPr>
          <a:xfrm>
            <a:off x="859200" y="1435675"/>
            <a:ext cx="1445700" cy="511500"/>
          </a:xfrm>
          <a:prstGeom prst="rect">
            <a:avLst/>
          </a:prstGeom>
          <a:noFill/>
          <a:ln>
            <a:noFill/>
          </a:ln>
        </p:spPr>
        <p:txBody>
          <a:bodyPr spcFirstLastPara="1" wrap="square" lIns="0" tIns="45700" rIns="0" bIns="45700" anchor="ctr" anchorCtr="0">
            <a:normAutofit/>
          </a:bodyPr>
          <a:lstStyle>
            <a:lvl1pPr marL="457200" lvl="0" indent="-342900" algn="l">
              <a:lnSpc>
                <a:spcPct val="90000"/>
              </a:lnSpc>
              <a:spcBef>
                <a:spcPts val="750"/>
              </a:spcBef>
              <a:spcAft>
                <a:spcPts val="0"/>
              </a:spcAft>
              <a:buClr>
                <a:srgbClr val="7D7D7D"/>
              </a:buClr>
              <a:buSzPts val="1800"/>
              <a:buChar char="•"/>
              <a:defRPr b="1">
                <a:solidFill>
                  <a:srgbClr val="7D7D7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36" name="Google Shape;536;p79"/>
          <p:cNvSpPr txBox="1">
            <a:spLocks noGrp="1"/>
          </p:cNvSpPr>
          <p:nvPr>
            <p:ph type="body" idx="9"/>
          </p:nvPr>
        </p:nvSpPr>
        <p:spPr>
          <a:xfrm>
            <a:off x="2342425" y="4709325"/>
            <a:ext cx="6481500" cy="5115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rgbClr val="3D3D3D"/>
              </a:buClr>
              <a:buSzPts val="1600"/>
              <a:buChar char="•"/>
              <a:defRPr sz="16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37" name="Google Shape;537;p79"/>
          <p:cNvSpPr txBox="1">
            <a:spLocks noGrp="1"/>
          </p:cNvSpPr>
          <p:nvPr>
            <p:ph type="body" idx="13"/>
          </p:nvPr>
        </p:nvSpPr>
        <p:spPr>
          <a:xfrm>
            <a:off x="2342425" y="4132275"/>
            <a:ext cx="6481500" cy="5115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rgbClr val="3D3D3D"/>
              </a:buClr>
              <a:buSzPts val="1600"/>
              <a:buChar char="•"/>
              <a:defRPr sz="16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38" name="Google Shape;538;p79"/>
          <p:cNvSpPr txBox="1">
            <a:spLocks noGrp="1"/>
          </p:cNvSpPr>
          <p:nvPr>
            <p:ph type="body" idx="14"/>
          </p:nvPr>
        </p:nvSpPr>
        <p:spPr>
          <a:xfrm>
            <a:off x="2342425" y="3608700"/>
            <a:ext cx="6481500" cy="5115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rgbClr val="3D3D3D"/>
              </a:buClr>
              <a:buSzPts val="1600"/>
              <a:buChar char="•"/>
              <a:defRPr sz="16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39" name="Google Shape;539;p79"/>
          <p:cNvSpPr txBox="1">
            <a:spLocks noGrp="1"/>
          </p:cNvSpPr>
          <p:nvPr>
            <p:ph type="body" idx="15"/>
          </p:nvPr>
        </p:nvSpPr>
        <p:spPr>
          <a:xfrm>
            <a:off x="2342425" y="3049488"/>
            <a:ext cx="6481500" cy="5115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rgbClr val="3D3D3D"/>
              </a:buClr>
              <a:buSzPts val="1600"/>
              <a:buChar char="•"/>
              <a:defRPr sz="16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40" name="Google Shape;540;p79"/>
          <p:cNvSpPr txBox="1">
            <a:spLocks noGrp="1"/>
          </p:cNvSpPr>
          <p:nvPr>
            <p:ph type="body" idx="16"/>
          </p:nvPr>
        </p:nvSpPr>
        <p:spPr>
          <a:xfrm>
            <a:off x="2342425" y="2011313"/>
            <a:ext cx="6481500" cy="5115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rgbClr val="3D3D3D"/>
              </a:buClr>
              <a:buSzPts val="1600"/>
              <a:buChar char="•"/>
              <a:defRPr sz="16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41" name="Google Shape;541;p79"/>
          <p:cNvSpPr txBox="1">
            <a:spLocks noGrp="1"/>
          </p:cNvSpPr>
          <p:nvPr>
            <p:ph type="body" idx="17"/>
          </p:nvPr>
        </p:nvSpPr>
        <p:spPr>
          <a:xfrm>
            <a:off x="2342425" y="2530400"/>
            <a:ext cx="6481500" cy="5115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rgbClr val="3D3D3D"/>
              </a:buClr>
              <a:buSzPts val="1600"/>
              <a:buChar char="•"/>
              <a:defRPr sz="16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42" name="Google Shape;542;p79"/>
          <p:cNvSpPr txBox="1">
            <a:spLocks noGrp="1"/>
          </p:cNvSpPr>
          <p:nvPr>
            <p:ph type="body" idx="18"/>
          </p:nvPr>
        </p:nvSpPr>
        <p:spPr>
          <a:xfrm>
            <a:off x="2342425" y="1411963"/>
            <a:ext cx="6481500" cy="5115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rgbClr val="3D3D3D"/>
              </a:buClr>
              <a:buSzPts val="1600"/>
              <a:buChar char="•"/>
              <a:defRPr sz="16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43" name="Google Shape;543;p79"/>
          <p:cNvSpPr txBox="1">
            <a:spLocks noGrp="1"/>
          </p:cNvSpPr>
          <p:nvPr>
            <p:ph type="body" idx="19"/>
          </p:nvPr>
        </p:nvSpPr>
        <p:spPr>
          <a:xfrm rot="-5400000">
            <a:off x="-348337" y="3336913"/>
            <a:ext cx="1838400" cy="5115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SzPts val="1800"/>
              <a:buChar char="•"/>
              <a:defRPr b="1"/>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trategy timeline chart slide">
  <p:cSld name="CUSTOM_6">
    <p:spTree>
      <p:nvGrpSpPr>
        <p:cNvPr id="1" name="Shape 544"/>
        <p:cNvGrpSpPr/>
        <p:nvPr/>
      </p:nvGrpSpPr>
      <p:grpSpPr>
        <a:xfrm>
          <a:off x="0" y="0"/>
          <a:ext cx="0" cy="0"/>
          <a:chOff x="0" y="0"/>
          <a:chExt cx="0" cy="0"/>
        </a:xfrm>
      </p:grpSpPr>
      <p:sp>
        <p:nvSpPr>
          <p:cNvPr id="545" name="Google Shape;545;p80"/>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546" name="Google Shape;546;p80"/>
          <p:cNvGrpSpPr/>
          <p:nvPr/>
        </p:nvGrpSpPr>
        <p:grpSpPr>
          <a:xfrm>
            <a:off x="319613" y="1555718"/>
            <a:ext cx="8504284" cy="3496688"/>
            <a:chOff x="319539" y="1555671"/>
            <a:chExt cx="8677841" cy="4246646"/>
          </a:xfrm>
        </p:grpSpPr>
        <p:cxnSp>
          <p:nvCxnSpPr>
            <p:cNvPr id="547" name="Google Shape;547;p80"/>
            <p:cNvCxnSpPr/>
            <p:nvPr/>
          </p:nvCxnSpPr>
          <p:spPr>
            <a:xfrm rot="-5400000">
              <a:off x="758004" y="3679064"/>
              <a:ext cx="4246500" cy="0"/>
            </a:xfrm>
            <a:prstGeom prst="straightConnector1">
              <a:avLst/>
            </a:prstGeom>
            <a:noFill/>
            <a:ln w="19050" cap="flat" cmpd="sng">
              <a:solidFill>
                <a:srgbClr val="969696"/>
              </a:solidFill>
              <a:prstDash val="dot"/>
              <a:round/>
              <a:headEnd type="none" w="sm" len="sm"/>
              <a:tailEnd type="none" w="sm" len="sm"/>
            </a:ln>
          </p:spPr>
        </p:cxnSp>
        <p:cxnSp>
          <p:nvCxnSpPr>
            <p:cNvPr id="548" name="Google Shape;548;p80"/>
            <p:cNvCxnSpPr/>
            <p:nvPr/>
          </p:nvCxnSpPr>
          <p:spPr>
            <a:xfrm rot="-5400000">
              <a:off x="2780300" y="3679066"/>
              <a:ext cx="4246500" cy="0"/>
            </a:xfrm>
            <a:prstGeom prst="straightConnector1">
              <a:avLst/>
            </a:prstGeom>
            <a:noFill/>
            <a:ln w="19050" cap="flat" cmpd="sng">
              <a:solidFill>
                <a:srgbClr val="969696"/>
              </a:solidFill>
              <a:prstDash val="dot"/>
              <a:round/>
              <a:headEnd type="none" w="sm" len="sm"/>
              <a:tailEnd type="none" w="sm" len="sm"/>
            </a:ln>
          </p:spPr>
        </p:cxnSp>
        <p:cxnSp>
          <p:nvCxnSpPr>
            <p:cNvPr id="549" name="Google Shape;549;p80"/>
            <p:cNvCxnSpPr/>
            <p:nvPr/>
          </p:nvCxnSpPr>
          <p:spPr>
            <a:xfrm rot="-5400000">
              <a:off x="4806927" y="3679067"/>
              <a:ext cx="4246500" cy="0"/>
            </a:xfrm>
            <a:prstGeom prst="straightConnector1">
              <a:avLst/>
            </a:prstGeom>
            <a:noFill/>
            <a:ln w="19050" cap="flat" cmpd="sng">
              <a:solidFill>
                <a:srgbClr val="969696"/>
              </a:solidFill>
              <a:prstDash val="dot"/>
              <a:round/>
              <a:headEnd type="none" w="sm" len="sm"/>
              <a:tailEnd type="none" w="sm" len="sm"/>
            </a:ln>
          </p:spPr>
        </p:cxnSp>
        <p:sp>
          <p:nvSpPr>
            <p:cNvPr id="550" name="Google Shape;550;p80"/>
            <p:cNvSpPr/>
            <p:nvPr/>
          </p:nvSpPr>
          <p:spPr>
            <a:xfrm>
              <a:off x="323851" y="1555748"/>
              <a:ext cx="503700" cy="925500"/>
            </a:xfrm>
            <a:prstGeom prst="rect">
              <a:avLst/>
            </a:prstGeom>
            <a:solidFill>
              <a:schemeClr val="accent3"/>
            </a:solidFill>
            <a:ln w="12700" cap="flat" cmpd="sng">
              <a:solidFill>
                <a:srgbClr val="C0C0C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80"/>
            <p:cNvSpPr txBox="1"/>
            <p:nvPr/>
          </p:nvSpPr>
          <p:spPr>
            <a:xfrm rot="-5400000">
              <a:off x="116127" y="1769871"/>
              <a:ext cx="925500" cy="497100"/>
            </a:xfrm>
            <a:prstGeom prst="rect">
              <a:avLst/>
            </a:prstGeom>
            <a:noFill/>
            <a:ln>
              <a:noFill/>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80"/>
            <p:cNvSpPr/>
            <p:nvPr/>
          </p:nvSpPr>
          <p:spPr>
            <a:xfrm>
              <a:off x="323851" y="2542663"/>
              <a:ext cx="503700" cy="925500"/>
            </a:xfrm>
            <a:prstGeom prst="rect">
              <a:avLst/>
            </a:prstGeom>
            <a:solidFill>
              <a:schemeClr val="accent3"/>
            </a:solidFill>
            <a:ln w="12700" cap="flat" cmpd="sng">
              <a:solidFill>
                <a:srgbClr val="C0C0C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80"/>
            <p:cNvSpPr txBox="1"/>
            <p:nvPr/>
          </p:nvSpPr>
          <p:spPr>
            <a:xfrm rot="-5400000">
              <a:off x="116138" y="2756815"/>
              <a:ext cx="925500" cy="497100"/>
            </a:xfrm>
            <a:prstGeom prst="rect">
              <a:avLst/>
            </a:prstGeom>
            <a:noFill/>
            <a:ln>
              <a:noFill/>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80"/>
            <p:cNvSpPr/>
            <p:nvPr/>
          </p:nvSpPr>
          <p:spPr>
            <a:xfrm>
              <a:off x="323851" y="3529579"/>
              <a:ext cx="503700" cy="925500"/>
            </a:xfrm>
            <a:prstGeom prst="rect">
              <a:avLst/>
            </a:prstGeom>
            <a:solidFill>
              <a:schemeClr val="accent3"/>
            </a:solidFill>
            <a:ln w="12700" cap="flat" cmpd="sng">
              <a:solidFill>
                <a:srgbClr val="C0C0C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80"/>
            <p:cNvSpPr txBox="1"/>
            <p:nvPr/>
          </p:nvSpPr>
          <p:spPr>
            <a:xfrm rot="-5400000">
              <a:off x="116159" y="3743729"/>
              <a:ext cx="925500" cy="497100"/>
            </a:xfrm>
            <a:prstGeom prst="rect">
              <a:avLst/>
            </a:prstGeom>
            <a:noFill/>
            <a:ln>
              <a:noFill/>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80"/>
            <p:cNvSpPr/>
            <p:nvPr/>
          </p:nvSpPr>
          <p:spPr>
            <a:xfrm>
              <a:off x="323851" y="4516493"/>
              <a:ext cx="503700" cy="925500"/>
            </a:xfrm>
            <a:prstGeom prst="rect">
              <a:avLst/>
            </a:prstGeom>
            <a:solidFill>
              <a:schemeClr val="accent3"/>
            </a:solidFill>
            <a:ln w="12700" cap="flat" cmpd="sng">
              <a:solidFill>
                <a:srgbClr val="C0C0C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80"/>
            <p:cNvSpPr txBox="1"/>
            <p:nvPr/>
          </p:nvSpPr>
          <p:spPr>
            <a:xfrm rot="-5400000">
              <a:off x="110739" y="4725243"/>
              <a:ext cx="925500" cy="507900"/>
            </a:xfrm>
            <a:prstGeom prst="rect">
              <a:avLst/>
            </a:prstGeom>
            <a:noFill/>
            <a:ln>
              <a:noFill/>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8" name="Google Shape;558;p80"/>
            <p:cNvGrpSpPr/>
            <p:nvPr/>
          </p:nvGrpSpPr>
          <p:grpSpPr>
            <a:xfrm>
              <a:off x="975771" y="1555748"/>
              <a:ext cx="1764000" cy="3886247"/>
              <a:chOff x="975771" y="1555748"/>
              <a:chExt cx="1764000" cy="3886247"/>
            </a:xfrm>
          </p:grpSpPr>
          <p:sp>
            <p:nvSpPr>
              <p:cNvPr id="559" name="Google Shape;559;p80"/>
              <p:cNvSpPr/>
              <p:nvPr/>
            </p:nvSpPr>
            <p:spPr>
              <a:xfrm>
                <a:off x="975771" y="1555748"/>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60" name="Google Shape;560;p80"/>
              <p:cNvSpPr/>
              <p:nvPr/>
            </p:nvSpPr>
            <p:spPr>
              <a:xfrm>
                <a:off x="975771" y="2542663"/>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61" name="Google Shape;561;p80"/>
              <p:cNvSpPr/>
              <p:nvPr/>
            </p:nvSpPr>
            <p:spPr>
              <a:xfrm>
                <a:off x="975771" y="3529579"/>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62" name="Google Shape;562;p80"/>
              <p:cNvSpPr/>
              <p:nvPr/>
            </p:nvSpPr>
            <p:spPr>
              <a:xfrm>
                <a:off x="975771" y="4516495"/>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000"/>
                  <a:buFont typeface="Arial"/>
                  <a:buNone/>
                </a:pPr>
                <a:endParaRPr sz="1000" b="1" i="0" u="none" strike="noStrike" cap="none">
                  <a:solidFill>
                    <a:srgbClr val="000000"/>
                  </a:solidFill>
                  <a:latin typeface="Calibri"/>
                  <a:ea typeface="Calibri"/>
                  <a:cs typeface="Calibri"/>
                  <a:sym typeface="Calibri"/>
                </a:endParaRPr>
              </a:p>
            </p:txBody>
          </p:sp>
        </p:grpSp>
        <p:grpSp>
          <p:nvGrpSpPr>
            <p:cNvPr id="563" name="Google Shape;563;p80"/>
            <p:cNvGrpSpPr/>
            <p:nvPr/>
          </p:nvGrpSpPr>
          <p:grpSpPr>
            <a:xfrm>
              <a:off x="3002835" y="1555748"/>
              <a:ext cx="1764000" cy="3886247"/>
              <a:chOff x="2969544" y="1555748"/>
              <a:chExt cx="1764000" cy="3886247"/>
            </a:xfrm>
          </p:grpSpPr>
          <p:sp>
            <p:nvSpPr>
              <p:cNvPr id="564" name="Google Shape;564;p80"/>
              <p:cNvSpPr/>
              <p:nvPr/>
            </p:nvSpPr>
            <p:spPr>
              <a:xfrm>
                <a:off x="2969544" y="1555748"/>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65" name="Google Shape;565;p80"/>
              <p:cNvSpPr/>
              <p:nvPr/>
            </p:nvSpPr>
            <p:spPr>
              <a:xfrm>
                <a:off x="2969544" y="2542663"/>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66" name="Google Shape;566;p80"/>
              <p:cNvSpPr/>
              <p:nvPr/>
            </p:nvSpPr>
            <p:spPr>
              <a:xfrm>
                <a:off x="2969544" y="3529579"/>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67" name="Google Shape;567;p80"/>
              <p:cNvSpPr/>
              <p:nvPr/>
            </p:nvSpPr>
            <p:spPr>
              <a:xfrm>
                <a:off x="2969544" y="4516495"/>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45720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grpSp>
        <p:grpSp>
          <p:nvGrpSpPr>
            <p:cNvPr id="568" name="Google Shape;568;p80"/>
            <p:cNvGrpSpPr/>
            <p:nvPr/>
          </p:nvGrpSpPr>
          <p:grpSpPr>
            <a:xfrm>
              <a:off x="5029899" y="1555748"/>
              <a:ext cx="1764000" cy="3886247"/>
              <a:chOff x="4937237" y="1555748"/>
              <a:chExt cx="1764000" cy="3886247"/>
            </a:xfrm>
          </p:grpSpPr>
          <p:sp>
            <p:nvSpPr>
              <p:cNvPr id="569" name="Google Shape;569;p80"/>
              <p:cNvSpPr/>
              <p:nvPr/>
            </p:nvSpPr>
            <p:spPr>
              <a:xfrm>
                <a:off x="4937237" y="1555748"/>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70" name="Google Shape;570;p80"/>
              <p:cNvSpPr/>
              <p:nvPr/>
            </p:nvSpPr>
            <p:spPr>
              <a:xfrm>
                <a:off x="4937237" y="2542663"/>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71" name="Google Shape;571;p80"/>
              <p:cNvSpPr/>
              <p:nvPr/>
            </p:nvSpPr>
            <p:spPr>
              <a:xfrm>
                <a:off x="4937237" y="3529579"/>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72" name="Google Shape;572;p80"/>
              <p:cNvSpPr/>
              <p:nvPr/>
            </p:nvSpPr>
            <p:spPr>
              <a:xfrm>
                <a:off x="4937237" y="4516495"/>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45720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grpSp>
        <p:grpSp>
          <p:nvGrpSpPr>
            <p:cNvPr id="573" name="Google Shape;573;p80"/>
            <p:cNvGrpSpPr/>
            <p:nvPr/>
          </p:nvGrpSpPr>
          <p:grpSpPr>
            <a:xfrm>
              <a:off x="7056964" y="1555748"/>
              <a:ext cx="1764000" cy="3886247"/>
              <a:chOff x="7056964" y="1555748"/>
              <a:chExt cx="1764000" cy="3886247"/>
            </a:xfrm>
          </p:grpSpPr>
          <p:sp>
            <p:nvSpPr>
              <p:cNvPr id="574" name="Google Shape;574;p80"/>
              <p:cNvSpPr/>
              <p:nvPr/>
            </p:nvSpPr>
            <p:spPr>
              <a:xfrm>
                <a:off x="7056964" y="1555748"/>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75" name="Google Shape;575;p80"/>
              <p:cNvSpPr/>
              <p:nvPr/>
            </p:nvSpPr>
            <p:spPr>
              <a:xfrm>
                <a:off x="7056964" y="2542663"/>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76" name="Google Shape;576;p80"/>
              <p:cNvSpPr/>
              <p:nvPr/>
            </p:nvSpPr>
            <p:spPr>
              <a:xfrm>
                <a:off x="7056964" y="3529579"/>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45720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577" name="Google Shape;577;p80"/>
              <p:cNvSpPr/>
              <p:nvPr/>
            </p:nvSpPr>
            <p:spPr>
              <a:xfrm>
                <a:off x="7056964" y="4516495"/>
                <a:ext cx="1764000" cy="925500"/>
              </a:xfrm>
              <a:prstGeom prst="rect">
                <a:avLst/>
              </a:prstGeom>
              <a:solidFill>
                <a:srgbClr val="F2F2F2"/>
              </a:solidFill>
              <a:ln w="12700" cap="flat" cmpd="sng">
                <a:solidFill>
                  <a:srgbClr val="C0C0C0"/>
                </a:solidFill>
                <a:prstDash val="solid"/>
                <a:miter lim="800000"/>
                <a:headEnd type="none" w="sm" len="sm"/>
                <a:tailEnd type="none" w="sm" len="sm"/>
              </a:ln>
            </p:spPr>
            <p:txBody>
              <a:bodyPr spcFirstLastPara="1" wrap="square" lIns="108000" tIns="72000" rIns="0" bIns="0" anchor="t" anchorCtr="0">
                <a:noAutofit/>
              </a:bodyPr>
              <a:lstStyle/>
              <a:p>
                <a:pPr marL="457200" marR="0" lvl="0" indent="0" algn="l" rtl="0">
                  <a:lnSpc>
                    <a:spcPct val="95000"/>
                  </a:lnSpc>
                  <a:spcBef>
                    <a:spcPts val="40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grpSp>
        <p:grpSp>
          <p:nvGrpSpPr>
            <p:cNvPr id="578" name="Google Shape;578;p80"/>
            <p:cNvGrpSpPr/>
            <p:nvPr/>
          </p:nvGrpSpPr>
          <p:grpSpPr>
            <a:xfrm>
              <a:off x="975817" y="5441943"/>
              <a:ext cx="8021563" cy="360308"/>
              <a:chOff x="975770" y="5441943"/>
              <a:chExt cx="8308196" cy="360308"/>
            </a:xfrm>
          </p:grpSpPr>
          <p:sp>
            <p:nvSpPr>
              <p:cNvPr id="579" name="Google Shape;579;p80"/>
              <p:cNvSpPr/>
              <p:nvPr/>
            </p:nvSpPr>
            <p:spPr>
              <a:xfrm>
                <a:off x="7056166" y="5441943"/>
                <a:ext cx="2227800" cy="360300"/>
              </a:xfrm>
              <a:prstGeom prst="homePlate">
                <a:avLst>
                  <a:gd name="adj" fmla="val 50000"/>
                </a:avLst>
              </a:prstGeom>
              <a:solidFill>
                <a:schemeClr val="accent3"/>
              </a:solidFill>
              <a:ln w="19050" cap="flat" cmpd="sng">
                <a:solidFill>
                  <a:srgbClr val="C0C0C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80"/>
              <p:cNvSpPr/>
              <p:nvPr/>
            </p:nvSpPr>
            <p:spPr>
              <a:xfrm>
                <a:off x="5020362" y="5441951"/>
                <a:ext cx="2290800" cy="360300"/>
              </a:xfrm>
              <a:prstGeom prst="homePlate">
                <a:avLst>
                  <a:gd name="adj" fmla="val 50000"/>
                </a:avLst>
              </a:prstGeom>
              <a:solidFill>
                <a:schemeClr val="accent3"/>
              </a:solidFill>
              <a:ln w="19050" cap="flat" cmpd="sng">
                <a:solidFill>
                  <a:srgbClr val="C0C0C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80"/>
              <p:cNvSpPr/>
              <p:nvPr/>
            </p:nvSpPr>
            <p:spPr>
              <a:xfrm>
                <a:off x="2910657" y="5441951"/>
                <a:ext cx="2312100" cy="360300"/>
              </a:xfrm>
              <a:prstGeom prst="homePlate">
                <a:avLst>
                  <a:gd name="adj" fmla="val 50000"/>
                </a:avLst>
              </a:prstGeom>
              <a:solidFill>
                <a:schemeClr val="accent3"/>
              </a:solidFill>
              <a:ln w="19050" cap="flat" cmpd="sng">
                <a:solidFill>
                  <a:srgbClr val="C0C0C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80"/>
              <p:cNvSpPr/>
              <p:nvPr/>
            </p:nvSpPr>
            <p:spPr>
              <a:xfrm>
                <a:off x="975770" y="5441951"/>
                <a:ext cx="2158500" cy="360300"/>
              </a:xfrm>
              <a:prstGeom prst="homePlate">
                <a:avLst>
                  <a:gd name="adj" fmla="val 50000"/>
                </a:avLst>
              </a:prstGeom>
              <a:solidFill>
                <a:schemeClr val="accent3"/>
              </a:solidFill>
              <a:ln w="19050" cap="flat" cmpd="sng">
                <a:solidFill>
                  <a:srgbClr val="C0C0C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83" name="Google Shape;583;p80"/>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584" name="Google Shape;584;p80"/>
          <p:cNvSpPr txBox="1"/>
          <p:nvPr/>
        </p:nvSpPr>
        <p:spPr>
          <a:xfrm>
            <a:off x="342450" y="87175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585" name="Google Shape;585;p80"/>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586" name="Google Shape;586;p80"/>
          <p:cNvSpPr txBox="1">
            <a:spLocks noGrp="1"/>
          </p:cNvSpPr>
          <p:nvPr>
            <p:ph type="body" idx="2"/>
          </p:nvPr>
        </p:nvSpPr>
        <p:spPr>
          <a:xfrm>
            <a:off x="3002050" y="4807950"/>
            <a:ext cx="1626000" cy="180000"/>
          </a:xfrm>
          <a:prstGeom prst="rect">
            <a:avLst/>
          </a:prstGeom>
          <a:noFill/>
          <a:ln>
            <a:noFill/>
          </a:ln>
        </p:spPr>
        <p:txBody>
          <a:bodyPr spcFirstLastPara="1" wrap="square" lIns="0" tIns="45700" rIns="0" bIns="45700" anchor="ctr" anchorCtr="0">
            <a:normAutofit/>
          </a:bodyPr>
          <a:lstStyle>
            <a:lvl1pPr marL="457200" lvl="0" indent="-317500" algn="ctr">
              <a:lnSpc>
                <a:spcPct val="90000"/>
              </a:lnSpc>
              <a:spcBef>
                <a:spcPts val="750"/>
              </a:spcBef>
              <a:spcAft>
                <a:spcPts val="0"/>
              </a:spcAft>
              <a:buClr>
                <a:schemeClr val="lt1"/>
              </a:buClr>
              <a:buSzPts val="1400"/>
              <a:buChar char="•"/>
              <a:defRPr sz="1400"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87" name="Google Shape;587;p80"/>
          <p:cNvSpPr txBox="1"/>
          <p:nvPr/>
        </p:nvSpPr>
        <p:spPr>
          <a:xfrm>
            <a:off x="3892825" y="1324100"/>
            <a:ext cx="690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8" name="Google Shape;588;p80"/>
          <p:cNvSpPr txBox="1">
            <a:spLocks noGrp="1"/>
          </p:cNvSpPr>
          <p:nvPr>
            <p:ph type="body" idx="3"/>
          </p:nvPr>
        </p:nvSpPr>
        <p:spPr>
          <a:xfrm>
            <a:off x="1015100" y="40564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89" name="Google Shape;589;p80"/>
          <p:cNvSpPr txBox="1">
            <a:spLocks noGrp="1"/>
          </p:cNvSpPr>
          <p:nvPr>
            <p:ph type="body" idx="4"/>
          </p:nvPr>
        </p:nvSpPr>
        <p:spPr>
          <a:xfrm>
            <a:off x="1015100" y="42868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90" name="Google Shape;590;p80"/>
          <p:cNvSpPr txBox="1">
            <a:spLocks noGrp="1"/>
          </p:cNvSpPr>
          <p:nvPr>
            <p:ph type="body" idx="5"/>
          </p:nvPr>
        </p:nvSpPr>
        <p:spPr>
          <a:xfrm>
            <a:off x="3024100" y="40564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91" name="Google Shape;591;p80"/>
          <p:cNvSpPr txBox="1">
            <a:spLocks noGrp="1"/>
          </p:cNvSpPr>
          <p:nvPr>
            <p:ph type="body" idx="6"/>
          </p:nvPr>
        </p:nvSpPr>
        <p:spPr>
          <a:xfrm>
            <a:off x="3024100" y="42868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92" name="Google Shape;592;p80"/>
          <p:cNvSpPr txBox="1">
            <a:spLocks noGrp="1"/>
          </p:cNvSpPr>
          <p:nvPr>
            <p:ph type="body" idx="7"/>
          </p:nvPr>
        </p:nvSpPr>
        <p:spPr>
          <a:xfrm>
            <a:off x="5011050" y="40564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93" name="Google Shape;593;p80"/>
          <p:cNvSpPr txBox="1">
            <a:spLocks noGrp="1"/>
          </p:cNvSpPr>
          <p:nvPr>
            <p:ph type="body" idx="8"/>
          </p:nvPr>
        </p:nvSpPr>
        <p:spPr>
          <a:xfrm>
            <a:off x="5011050" y="42868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94" name="Google Shape;594;p80"/>
          <p:cNvSpPr txBox="1">
            <a:spLocks noGrp="1"/>
          </p:cNvSpPr>
          <p:nvPr>
            <p:ph type="body" idx="9"/>
          </p:nvPr>
        </p:nvSpPr>
        <p:spPr>
          <a:xfrm>
            <a:off x="6998000" y="40564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95" name="Google Shape;595;p80"/>
          <p:cNvSpPr txBox="1">
            <a:spLocks noGrp="1"/>
          </p:cNvSpPr>
          <p:nvPr>
            <p:ph type="body" idx="13"/>
          </p:nvPr>
        </p:nvSpPr>
        <p:spPr>
          <a:xfrm>
            <a:off x="6998000" y="42868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96" name="Google Shape;596;p80"/>
          <p:cNvSpPr txBox="1">
            <a:spLocks noGrp="1"/>
          </p:cNvSpPr>
          <p:nvPr>
            <p:ph type="body" idx="14"/>
          </p:nvPr>
        </p:nvSpPr>
        <p:spPr>
          <a:xfrm>
            <a:off x="6998000" y="32592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97" name="Google Shape;597;p80"/>
          <p:cNvSpPr txBox="1">
            <a:spLocks noGrp="1"/>
          </p:cNvSpPr>
          <p:nvPr>
            <p:ph type="body" idx="15"/>
          </p:nvPr>
        </p:nvSpPr>
        <p:spPr>
          <a:xfrm>
            <a:off x="6998000" y="34896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98" name="Google Shape;598;p80"/>
          <p:cNvSpPr txBox="1">
            <a:spLocks noGrp="1"/>
          </p:cNvSpPr>
          <p:nvPr>
            <p:ph type="body" idx="16"/>
          </p:nvPr>
        </p:nvSpPr>
        <p:spPr>
          <a:xfrm>
            <a:off x="7004300" y="24598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599" name="Google Shape;599;p80"/>
          <p:cNvSpPr txBox="1">
            <a:spLocks noGrp="1"/>
          </p:cNvSpPr>
          <p:nvPr>
            <p:ph type="body" idx="17"/>
          </p:nvPr>
        </p:nvSpPr>
        <p:spPr>
          <a:xfrm>
            <a:off x="7004300" y="26902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00" name="Google Shape;600;p80"/>
          <p:cNvSpPr txBox="1">
            <a:spLocks noGrp="1"/>
          </p:cNvSpPr>
          <p:nvPr>
            <p:ph type="body" idx="18"/>
          </p:nvPr>
        </p:nvSpPr>
        <p:spPr>
          <a:xfrm>
            <a:off x="6998000" y="1626650"/>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01" name="Google Shape;601;p80"/>
          <p:cNvSpPr txBox="1">
            <a:spLocks noGrp="1"/>
          </p:cNvSpPr>
          <p:nvPr>
            <p:ph type="body" idx="19"/>
          </p:nvPr>
        </p:nvSpPr>
        <p:spPr>
          <a:xfrm>
            <a:off x="6998000" y="1857050"/>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02" name="Google Shape;602;p80"/>
          <p:cNvSpPr txBox="1">
            <a:spLocks noGrp="1"/>
          </p:cNvSpPr>
          <p:nvPr>
            <p:ph type="body" idx="20"/>
          </p:nvPr>
        </p:nvSpPr>
        <p:spPr>
          <a:xfrm>
            <a:off x="5011050" y="32592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03" name="Google Shape;603;p80"/>
          <p:cNvSpPr txBox="1">
            <a:spLocks noGrp="1"/>
          </p:cNvSpPr>
          <p:nvPr>
            <p:ph type="body" idx="21"/>
          </p:nvPr>
        </p:nvSpPr>
        <p:spPr>
          <a:xfrm>
            <a:off x="5011050" y="34896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04" name="Google Shape;604;p80"/>
          <p:cNvSpPr txBox="1">
            <a:spLocks noGrp="1"/>
          </p:cNvSpPr>
          <p:nvPr>
            <p:ph type="body" idx="22"/>
          </p:nvPr>
        </p:nvSpPr>
        <p:spPr>
          <a:xfrm>
            <a:off x="3024100" y="32592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05" name="Google Shape;605;p80"/>
          <p:cNvSpPr txBox="1">
            <a:spLocks noGrp="1"/>
          </p:cNvSpPr>
          <p:nvPr>
            <p:ph type="body" idx="23"/>
          </p:nvPr>
        </p:nvSpPr>
        <p:spPr>
          <a:xfrm>
            <a:off x="3024100" y="34896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06" name="Google Shape;606;p80"/>
          <p:cNvSpPr txBox="1">
            <a:spLocks noGrp="1"/>
          </p:cNvSpPr>
          <p:nvPr>
            <p:ph type="body" idx="24"/>
          </p:nvPr>
        </p:nvSpPr>
        <p:spPr>
          <a:xfrm>
            <a:off x="1037150" y="32592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07" name="Google Shape;607;p80"/>
          <p:cNvSpPr txBox="1">
            <a:spLocks noGrp="1"/>
          </p:cNvSpPr>
          <p:nvPr>
            <p:ph type="body" idx="25"/>
          </p:nvPr>
        </p:nvSpPr>
        <p:spPr>
          <a:xfrm>
            <a:off x="1037150" y="34896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08" name="Google Shape;608;p80"/>
          <p:cNvSpPr txBox="1">
            <a:spLocks noGrp="1"/>
          </p:cNvSpPr>
          <p:nvPr>
            <p:ph type="body" idx="26"/>
          </p:nvPr>
        </p:nvSpPr>
        <p:spPr>
          <a:xfrm>
            <a:off x="1037150" y="24598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09" name="Google Shape;609;p80"/>
          <p:cNvSpPr txBox="1">
            <a:spLocks noGrp="1"/>
          </p:cNvSpPr>
          <p:nvPr>
            <p:ph type="body" idx="27"/>
          </p:nvPr>
        </p:nvSpPr>
        <p:spPr>
          <a:xfrm>
            <a:off x="1037150" y="269027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10" name="Google Shape;610;p80"/>
          <p:cNvSpPr txBox="1">
            <a:spLocks noGrp="1"/>
          </p:cNvSpPr>
          <p:nvPr>
            <p:ph type="body" idx="28"/>
          </p:nvPr>
        </p:nvSpPr>
        <p:spPr>
          <a:xfrm>
            <a:off x="1037150" y="1626650"/>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11" name="Google Shape;611;p80"/>
          <p:cNvSpPr txBox="1">
            <a:spLocks noGrp="1"/>
          </p:cNvSpPr>
          <p:nvPr>
            <p:ph type="body" idx="29"/>
          </p:nvPr>
        </p:nvSpPr>
        <p:spPr>
          <a:xfrm>
            <a:off x="1037150" y="1857050"/>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12" name="Google Shape;612;p80"/>
          <p:cNvSpPr txBox="1">
            <a:spLocks noGrp="1"/>
          </p:cNvSpPr>
          <p:nvPr>
            <p:ph type="body" idx="30"/>
          </p:nvPr>
        </p:nvSpPr>
        <p:spPr>
          <a:xfrm>
            <a:off x="3024100" y="2426550"/>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13" name="Google Shape;613;p80"/>
          <p:cNvSpPr txBox="1">
            <a:spLocks noGrp="1"/>
          </p:cNvSpPr>
          <p:nvPr>
            <p:ph type="body" idx="31"/>
          </p:nvPr>
        </p:nvSpPr>
        <p:spPr>
          <a:xfrm>
            <a:off x="3024100" y="2656950"/>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14" name="Google Shape;614;p80"/>
          <p:cNvSpPr txBox="1">
            <a:spLocks noGrp="1"/>
          </p:cNvSpPr>
          <p:nvPr>
            <p:ph type="body" idx="32"/>
          </p:nvPr>
        </p:nvSpPr>
        <p:spPr>
          <a:xfrm>
            <a:off x="3024100" y="16449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15" name="Google Shape;615;p80"/>
          <p:cNvSpPr txBox="1">
            <a:spLocks noGrp="1"/>
          </p:cNvSpPr>
          <p:nvPr>
            <p:ph type="body" idx="33"/>
          </p:nvPr>
        </p:nvSpPr>
        <p:spPr>
          <a:xfrm>
            <a:off x="3024100" y="18753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16" name="Google Shape;616;p80"/>
          <p:cNvSpPr txBox="1">
            <a:spLocks noGrp="1"/>
          </p:cNvSpPr>
          <p:nvPr>
            <p:ph type="body" idx="34"/>
          </p:nvPr>
        </p:nvSpPr>
        <p:spPr>
          <a:xfrm>
            <a:off x="5014200" y="2426550"/>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17" name="Google Shape;617;p80"/>
          <p:cNvSpPr txBox="1">
            <a:spLocks noGrp="1"/>
          </p:cNvSpPr>
          <p:nvPr>
            <p:ph type="body" idx="35"/>
          </p:nvPr>
        </p:nvSpPr>
        <p:spPr>
          <a:xfrm>
            <a:off x="5014200" y="2656950"/>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18" name="Google Shape;618;p80"/>
          <p:cNvSpPr txBox="1">
            <a:spLocks noGrp="1"/>
          </p:cNvSpPr>
          <p:nvPr>
            <p:ph type="body" idx="36"/>
          </p:nvPr>
        </p:nvSpPr>
        <p:spPr>
          <a:xfrm>
            <a:off x="5011050" y="16449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19" name="Google Shape;619;p80"/>
          <p:cNvSpPr txBox="1">
            <a:spLocks noGrp="1"/>
          </p:cNvSpPr>
          <p:nvPr>
            <p:ph type="body" idx="37"/>
          </p:nvPr>
        </p:nvSpPr>
        <p:spPr>
          <a:xfrm>
            <a:off x="5011050" y="1875325"/>
            <a:ext cx="1581900" cy="230400"/>
          </a:xfrm>
          <a:prstGeom prst="rect">
            <a:avLst/>
          </a:prstGeom>
          <a:noFill/>
          <a:ln>
            <a:noFill/>
          </a:ln>
        </p:spPr>
        <p:txBody>
          <a:bodyPr spcFirstLastPara="1" wrap="square" lIns="0" tIns="45700" rIns="0" bIns="45700" anchor="t" anchorCtr="0">
            <a:normAutofit/>
          </a:bodyPr>
          <a:lstStyle>
            <a:lvl1pPr marL="457200" lvl="0" indent="-304800" algn="l">
              <a:lnSpc>
                <a:spcPct val="90000"/>
              </a:lnSpc>
              <a:spcBef>
                <a:spcPts val="750"/>
              </a:spcBef>
              <a:spcAft>
                <a:spcPts val="0"/>
              </a:spcAft>
              <a:buSzPts val="1200"/>
              <a:buChar char="•"/>
              <a:defRPr sz="12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20" name="Google Shape;620;p80"/>
          <p:cNvSpPr txBox="1">
            <a:spLocks noGrp="1"/>
          </p:cNvSpPr>
          <p:nvPr>
            <p:ph type="body" idx="38"/>
          </p:nvPr>
        </p:nvSpPr>
        <p:spPr>
          <a:xfrm>
            <a:off x="6982250" y="4807950"/>
            <a:ext cx="1626000" cy="180000"/>
          </a:xfrm>
          <a:prstGeom prst="rect">
            <a:avLst/>
          </a:prstGeom>
          <a:noFill/>
          <a:ln>
            <a:noFill/>
          </a:ln>
        </p:spPr>
        <p:txBody>
          <a:bodyPr spcFirstLastPara="1" wrap="square" lIns="0" tIns="45700" rIns="0" bIns="45700" anchor="ctr" anchorCtr="0">
            <a:normAutofit/>
          </a:bodyPr>
          <a:lstStyle>
            <a:lvl1pPr marL="457200" lvl="0" indent="-317500" algn="ctr">
              <a:lnSpc>
                <a:spcPct val="90000"/>
              </a:lnSpc>
              <a:spcBef>
                <a:spcPts val="750"/>
              </a:spcBef>
              <a:spcAft>
                <a:spcPts val="0"/>
              </a:spcAft>
              <a:buClr>
                <a:schemeClr val="lt1"/>
              </a:buClr>
              <a:buSzPts val="1400"/>
              <a:buChar char="•"/>
              <a:defRPr sz="1400"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21" name="Google Shape;621;p80"/>
          <p:cNvSpPr txBox="1">
            <a:spLocks noGrp="1"/>
          </p:cNvSpPr>
          <p:nvPr>
            <p:ph type="body" idx="39"/>
          </p:nvPr>
        </p:nvSpPr>
        <p:spPr>
          <a:xfrm>
            <a:off x="4989000" y="4807950"/>
            <a:ext cx="1626000" cy="180000"/>
          </a:xfrm>
          <a:prstGeom prst="rect">
            <a:avLst/>
          </a:prstGeom>
          <a:noFill/>
          <a:ln>
            <a:noFill/>
          </a:ln>
        </p:spPr>
        <p:txBody>
          <a:bodyPr spcFirstLastPara="1" wrap="square" lIns="0" tIns="45700" rIns="0" bIns="45700" anchor="ctr" anchorCtr="0">
            <a:normAutofit/>
          </a:bodyPr>
          <a:lstStyle>
            <a:lvl1pPr marL="457200" lvl="0" indent="-317500" algn="ctr">
              <a:lnSpc>
                <a:spcPct val="90000"/>
              </a:lnSpc>
              <a:spcBef>
                <a:spcPts val="750"/>
              </a:spcBef>
              <a:spcAft>
                <a:spcPts val="0"/>
              </a:spcAft>
              <a:buClr>
                <a:schemeClr val="lt1"/>
              </a:buClr>
              <a:buSzPts val="1400"/>
              <a:buChar char="•"/>
              <a:defRPr sz="1400"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22" name="Google Shape;622;p80"/>
          <p:cNvSpPr txBox="1">
            <a:spLocks noGrp="1"/>
          </p:cNvSpPr>
          <p:nvPr>
            <p:ph type="body" idx="40"/>
          </p:nvPr>
        </p:nvSpPr>
        <p:spPr>
          <a:xfrm>
            <a:off x="1015100" y="4807950"/>
            <a:ext cx="1626000" cy="180000"/>
          </a:xfrm>
          <a:prstGeom prst="rect">
            <a:avLst/>
          </a:prstGeom>
          <a:noFill/>
          <a:ln>
            <a:noFill/>
          </a:ln>
        </p:spPr>
        <p:txBody>
          <a:bodyPr spcFirstLastPara="1" wrap="square" lIns="0" tIns="45700" rIns="0" bIns="45700" anchor="ctr" anchorCtr="0">
            <a:normAutofit/>
          </a:bodyPr>
          <a:lstStyle>
            <a:lvl1pPr marL="457200" lvl="0" indent="-317500" algn="ctr">
              <a:lnSpc>
                <a:spcPct val="90000"/>
              </a:lnSpc>
              <a:spcBef>
                <a:spcPts val="750"/>
              </a:spcBef>
              <a:spcAft>
                <a:spcPts val="0"/>
              </a:spcAft>
              <a:buClr>
                <a:schemeClr val="lt1"/>
              </a:buClr>
              <a:buSzPts val="1400"/>
              <a:buChar char="•"/>
              <a:defRPr sz="1400"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623" name="Google Shape;623;p80"/>
          <p:cNvSpPr txBox="1">
            <a:spLocks noGrp="1"/>
          </p:cNvSpPr>
          <p:nvPr>
            <p:ph type="body" idx="41"/>
          </p:nvPr>
        </p:nvSpPr>
        <p:spPr>
          <a:xfrm rot="-5400000">
            <a:off x="219575" y="1735975"/>
            <a:ext cx="690600" cy="400200"/>
          </a:xfrm>
          <a:prstGeom prst="rect">
            <a:avLst/>
          </a:prstGeom>
          <a:noFill/>
          <a:ln>
            <a:noFill/>
          </a:ln>
        </p:spPr>
        <p:txBody>
          <a:bodyPr spcFirstLastPara="1" wrap="square" lIns="0" tIns="45700" rIns="0" bIns="45700" anchor="ctr" anchorCtr="0">
            <a:normAutofit/>
          </a:bodyPr>
          <a:lstStyle>
            <a:lvl1pPr marL="457200" lvl="0" indent="-304800" algn="ctr">
              <a:lnSpc>
                <a:spcPct val="90000"/>
              </a:lnSpc>
              <a:spcBef>
                <a:spcPts val="750"/>
              </a:spcBef>
              <a:spcAft>
                <a:spcPts val="0"/>
              </a:spcAft>
              <a:buClr>
                <a:schemeClr val="lt1"/>
              </a:buClr>
              <a:buSzPts val="1200"/>
              <a:buChar char="•"/>
              <a:defRPr sz="1200" b="1">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624" name="Google Shape;624;p80"/>
          <p:cNvSpPr txBox="1">
            <a:spLocks noGrp="1"/>
          </p:cNvSpPr>
          <p:nvPr>
            <p:ph type="body" idx="42"/>
          </p:nvPr>
        </p:nvSpPr>
        <p:spPr>
          <a:xfrm rot="-5400000">
            <a:off x="219575" y="2535875"/>
            <a:ext cx="690600" cy="400200"/>
          </a:xfrm>
          <a:prstGeom prst="rect">
            <a:avLst/>
          </a:prstGeom>
          <a:noFill/>
          <a:ln>
            <a:noFill/>
          </a:ln>
        </p:spPr>
        <p:txBody>
          <a:bodyPr spcFirstLastPara="1" wrap="square" lIns="0" tIns="45700" rIns="0" bIns="45700" anchor="ctr" anchorCtr="0">
            <a:normAutofit/>
          </a:bodyPr>
          <a:lstStyle>
            <a:lvl1pPr marL="457200" lvl="0" indent="-304800" algn="ctr">
              <a:lnSpc>
                <a:spcPct val="90000"/>
              </a:lnSpc>
              <a:spcBef>
                <a:spcPts val="750"/>
              </a:spcBef>
              <a:spcAft>
                <a:spcPts val="0"/>
              </a:spcAft>
              <a:buClr>
                <a:schemeClr val="lt1"/>
              </a:buClr>
              <a:buSzPts val="1200"/>
              <a:buChar char="•"/>
              <a:defRPr sz="1200" b="1">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625" name="Google Shape;625;p80"/>
          <p:cNvSpPr txBox="1">
            <a:spLocks noGrp="1"/>
          </p:cNvSpPr>
          <p:nvPr>
            <p:ph type="body" idx="43"/>
          </p:nvPr>
        </p:nvSpPr>
        <p:spPr>
          <a:xfrm rot="-5400000">
            <a:off x="219575" y="3371725"/>
            <a:ext cx="690600" cy="400200"/>
          </a:xfrm>
          <a:prstGeom prst="rect">
            <a:avLst/>
          </a:prstGeom>
          <a:noFill/>
          <a:ln>
            <a:noFill/>
          </a:ln>
        </p:spPr>
        <p:txBody>
          <a:bodyPr spcFirstLastPara="1" wrap="square" lIns="0" tIns="45700" rIns="0" bIns="45700" anchor="ctr" anchorCtr="0">
            <a:normAutofit/>
          </a:bodyPr>
          <a:lstStyle>
            <a:lvl1pPr marL="457200" lvl="0" indent="-304800" algn="ctr">
              <a:lnSpc>
                <a:spcPct val="90000"/>
              </a:lnSpc>
              <a:spcBef>
                <a:spcPts val="750"/>
              </a:spcBef>
              <a:spcAft>
                <a:spcPts val="0"/>
              </a:spcAft>
              <a:buClr>
                <a:schemeClr val="lt1"/>
              </a:buClr>
              <a:buSzPts val="1200"/>
              <a:buChar char="•"/>
              <a:defRPr sz="1200" b="1">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
        <p:nvSpPr>
          <p:cNvPr id="626" name="Google Shape;626;p80"/>
          <p:cNvSpPr txBox="1">
            <a:spLocks noGrp="1"/>
          </p:cNvSpPr>
          <p:nvPr>
            <p:ph type="body" idx="44"/>
          </p:nvPr>
        </p:nvSpPr>
        <p:spPr>
          <a:xfrm rot="-5400000">
            <a:off x="219575" y="4164425"/>
            <a:ext cx="690600" cy="400200"/>
          </a:xfrm>
          <a:prstGeom prst="rect">
            <a:avLst/>
          </a:prstGeom>
          <a:noFill/>
          <a:ln>
            <a:noFill/>
          </a:ln>
        </p:spPr>
        <p:txBody>
          <a:bodyPr spcFirstLastPara="1" wrap="square" lIns="0" tIns="45700" rIns="0" bIns="45700" anchor="ctr" anchorCtr="0">
            <a:normAutofit/>
          </a:bodyPr>
          <a:lstStyle>
            <a:lvl1pPr marL="457200" lvl="0" indent="-304800" algn="ctr">
              <a:lnSpc>
                <a:spcPct val="90000"/>
              </a:lnSpc>
              <a:spcBef>
                <a:spcPts val="750"/>
              </a:spcBef>
              <a:spcAft>
                <a:spcPts val="0"/>
              </a:spcAft>
              <a:buClr>
                <a:schemeClr val="lt1"/>
              </a:buClr>
              <a:buSzPts val="1200"/>
              <a:buChar char="•"/>
              <a:defRPr sz="1200" b="1">
                <a:solidFill>
                  <a:schemeClr val="lt1"/>
                </a:solidFill>
              </a:defRPr>
            </a:lvl1pPr>
            <a:lvl2pPr marL="914400" lvl="1" indent="-311150" algn="ctr">
              <a:lnSpc>
                <a:spcPct val="90000"/>
              </a:lnSpc>
              <a:spcBef>
                <a:spcPts val="375"/>
              </a:spcBef>
              <a:spcAft>
                <a:spcPts val="0"/>
              </a:spcAft>
              <a:buSzPts val="1300"/>
              <a:buChar char="•"/>
              <a:defRPr/>
            </a:lvl2pPr>
            <a:lvl3pPr marL="1371600" lvl="2" indent="-311150" algn="ctr">
              <a:lnSpc>
                <a:spcPct val="90000"/>
              </a:lnSpc>
              <a:spcBef>
                <a:spcPts val="375"/>
              </a:spcBef>
              <a:spcAft>
                <a:spcPts val="0"/>
              </a:spcAft>
              <a:buSzPts val="1300"/>
              <a:buChar char="•"/>
              <a:defRPr/>
            </a:lvl3pPr>
            <a:lvl4pPr marL="1828800" lvl="3" indent="-311150" algn="ctr">
              <a:lnSpc>
                <a:spcPct val="90000"/>
              </a:lnSpc>
              <a:spcBef>
                <a:spcPts val="375"/>
              </a:spcBef>
              <a:spcAft>
                <a:spcPts val="0"/>
              </a:spcAft>
              <a:buSzPts val="1300"/>
              <a:buChar char="•"/>
              <a:defRPr/>
            </a:lvl4pPr>
            <a:lvl5pPr marL="2286000" lvl="4" indent="-311150" algn="ctr">
              <a:lnSpc>
                <a:spcPct val="90000"/>
              </a:lnSpc>
              <a:spcBef>
                <a:spcPts val="375"/>
              </a:spcBef>
              <a:spcAft>
                <a:spcPts val="0"/>
              </a:spcAft>
              <a:buSzPts val="1300"/>
              <a:buChar char="•"/>
              <a:defRPr/>
            </a:lvl5pPr>
            <a:lvl6pPr marL="2743200" lvl="5" indent="-282575" algn="ctr">
              <a:lnSpc>
                <a:spcPct val="90000"/>
              </a:lnSpc>
              <a:spcBef>
                <a:spcPts val="375"/>
              </a:spcBef>
              <a:spcAft>
                <a:spcPts val="0"/>
              </a:spcAft>
              <a:buSzPts val="850"/>
              <a:buChar char="•"/>
              <a:defRPr/>
            </a:lvl6pPr>
            <a:lvl7pPr marL="3200400" lvl="6" indent="-282575" algn="ctr">
              <a:lnSpc>
                <a:spcPct val="90000"/>
              </a:lnSpc>
              <a:spcBef>
                <a:spcPts val="375"/>
              </a:spcBef>
              <a:spcAft>
                <a:spcPts val="0"/>
              </a:spcAft>
              <a:buSzPts val="850"/>
              <a:buChar char="•"/>
              <a:defRPr/>
            </a:lvl7pPr>
            <a:lvl8pPr marL="3657600" lvl="7" indent="-282575" algn="ctr">
              <a:lnSpc>
                <a:spcPct val="90000"/>
              </a:lnSpc>
              <a:spcBef>
                <a:spcPts val="375"/>
              </a:spcBef>
              <a:spcAft>
                <a:spcPts val="0"/>
              </a:spcAft>
              <a:buSzPts val="850"/>
              <a:buChar char="•"/>
              <a:defRPr/>
            </a:lvl8pPr>
            <a:lvl9pPr marL="4114800" lvl="8" indent="-282575" algn="ctr">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  Phase tab 1 slide: Plum">
  <p:cSld name="CUSTOM_7">
    <p:spTree>
      <p:nvGrpSpPr>
        <p:cNvPr id="1" name="Shape 627"/>
        <p:cNvGrpSpPr/>
        <p:nvPr/>
      </p:nvGrpSpPr>
      <p:grpSpPr>
        <a:xfrm>
          <a:off x="0" y="0"/>
          <a:ext cx="0" cy="0"/>
          <a:chOff x="0" y="0"/>
          <a:chExt cx="0" cy="0"/>
        </a:xfrm>
      </p:grpSpPr>
      <p:sp>
        <p:nvSpPr>
          <p:cNvPr id="628" name="Google Shape;628;p81"/>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29" name="Google Shape;629;p81"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630" name="Google Shape;630;p81"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631" name="Google Shape;631;p81"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632" name="Google Shape;632;p81"/>
          <p:cNvGrpSpPr/>
          <p:nvPr/>
        </p:nvGrpSpPr>
        <p:grpSpPr>
          <a:xfrm>
            <a:off x="323160" y="1564910"/>
            <a:ext cx="8428117" cy="3735919"/>
            <a:chOff x="401837" y="1511995"/>
            <a:chExt cx="8790276" cy="4291200"/>
          </a:xfrm>
        </p:grpSpPr>
        <p:sp>
          <p:nvSpPr>
            <p:cNvPr id="633" name="Google Shape;633;p81"/>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634" name="Google Shape;634;p81"/>
            <p:cNvSpPr/>
            <p:nvPr/>
          </p:nvSpPr>
          <p:spPr>
            <a:xfrm>
              <a:off x="401837" y="1512001"/>
              <a:ext cx="2813700" cy="963300"/>
            </a:xfrm>
            <a:prstGeom prst="rect">
              <a:avLst/>
            </a:prstGeom>
            <a:solidFill>
              <a:schemeClr val="accent3"/>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35" name="Google Shape;635;p81"/>
            <p:cNvSpPr/>
            <p:nvPr/>
          </p:nvSpPr>
          <p:spPr>
            <a:xfrm>
              <a:off x="405055" y="2621276"/>
              <a:ext cx="2705700" cy="963300"/>
            </a:xfrm>
            <a:prstGeom prst="rect">
              <a:avLst/>
            </a:prstGeom>
            <a:solidFill>
              <a:srgbClr val="734675"/>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36" name="Google Shape;636;p81"/>
            <p:cNvSpPr/>
            <p:nvPr/>
          </p:nvSpPr>
          <p:spPr>
            <a:xfrm>
              <a:off x="405055" y="3730116"/>
              <a:ext cx="2705700" cy="963300"/>
            </a:xfrm>
            <a:prstGeom prst="rect">
              <a:avLst/>
            </a:prstGeom>
            <a:solidFill>
              <a:srgbClr val="734675"/>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37" name="Google Shape;637;p81"/>
            <p:cNvSpPr/>
            <p:nvPr/>
          </p:nvSpPr>
          <p:spPr>
            <a:xfrm>
              <a:off x="405055" y="4839827"/>
              <a:ext cx="2705700" cy="963300"/>
            </a:xfrm>
            <a:prstGeom prst="rect">
              <a:avLst/>
            </a:prstGeom>
            <a:solidFill>
              <a:srgbClr val="734675"/>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638" name="Google Shape;638;p81"/>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639" name="Google Shape;639;p81"/>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640" name="Google Shape;640;p81"/>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641" name="Google Shape;641;p81"/>
          <p:cNvSpPr txBox="1">
            <a:spLocks noGrp="1"/>
          </p:cNvSpPr>
          <p:nvPr>
            <p:ph type="body" idx="2"/>
          </p:nvPr>
        </p:nvSpPr>
        <p:spPr>
          <a:xfrm>
            <a:off x="377600" y="1632000"/>
            <a:ext cx="26013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42" name="Google Shape;642;p81"/>
          <p:cNvSpPr txBox="1">
            <a:spLocks noGrp="1"/>
          </p:cNvSpPr>
          <p:nvPr>
            <p:ph type="body" idx="3"/>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43" name="Google Shape;643;p81"/>
          <p:cNvSpPr txBox="1">
            <a:spLocks noGrp="1"/>
          </p:cNvSpPr>
          <p:nvPr>
            <p:ph type="body" idx="4"/>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44" name="Google Shape;644;p81"/>
          <p:cNvSpPr txBox="1">
            <a:spLocks noGrp="1"/>
          </p:cNvSpPr>
          <p:nvPr>
            <p:ph type="body" idx="5"/>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45" name="Google Shape;645;p81"/>
          <p:cNvSpPr txBox="1">
            <a:spLocks noGrp="1"/>
          </p:cNvSpPr>
          <p:nvPr>
            <p:ph type="body" idx="6"/>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  Phase tab 2 slide: Plum">
  <p:cSld name="CUSTOM_7_1">
    <p:spTree>
      <p:nvGrpSpPr>
        <p:cNvPr id="1" name="Shape 646"/>
        <p:cNvGrpSpPr/>
        <p:nvPr/>
      </p:nvGrpSpPr>
      <p:grpSpPr>
        <a:xfrm>
          <a:off x="0" y="0"/>
          <a:ext cx="0" cy="0"/>
          <a:chOff x="0" y="0"/>
          <a:chExt cx="0" cy="0"/>
        </a:xfrm>
      </p:grpSpPr>
      <p:sp>
        <p:nvSpPr>
          <p:cNvPr id="647" name="Google Shape;647;p82"/>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48" name="Google Shape;648;p82"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649" name="Google Shape;649;p82"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650" name="Google Shape;650;p82"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651" name="Google Shape;651;p82"/>
          <p:cNvGrpSpPr/>
          <p:nvPr/>
        </p:nvGrpSpPr>
        <p:grpSpPr>
          <a:xfrm>
            <a:off x="323150" y="1564910"/>
            <a:ext cx="8428127" cy="3735919"/>
            <a:chOff x="401827" y="1511995"/>
            <a:chExt cx="8790286" cy="4291200"/>
          </a:xfrm>
        </p:grpSpPr>
        <p:sp>
          <p:nvSpPr>
            <p:cNvPr id="652" name="Google Shape;652;p82"/>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653" name="Google Shape;653;p82"/>
            <p:cNvSpPr/>
            <p:nvPr/>
          </p:nvSpPr>
          <p:spPr>
            <a:xfrm>
              <a:off x="401827" y="1512012"/>
              <a:ext cx="2705700" cy="963300"/>
            </a:xfrm>
            <a:prstGeom prst="rect">
              <a:avLst/>
            </a:prstGeom>
            <a:solidFill>
              <a:srgbClr val="734675"/>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54" name="Google Shape;654;p82"/>
            <p:cNvSpPr/>
            <p:nvPr/>
          </p:nvSpPr>
          <p:spPr>
            <a:xfrm>
              <a:off x="405060" y="2621276"/>
              <a:ext cx="2813700" cy="963300"/>
            </a:xfrm>
            <a:prstGeom prst="rect">
              <a:avLst/>
            </a:prstGeom>
            <a:solidFill>
              <a:schemeClr val="accent3"/>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55" name="Google Shape;655;p82"/>
            <p:cNvSpPr/>
            <p:nvPr/>
          </p:nvSpPr>
          <p:spPr>
            <a:xfrm>
              <a:off x="405055" y="3730116"/>
              <a:ext cx="2705700" cy="963300"/>
            </a:xfrm>
            <a:prstGeom prst="rect">
              <a:avLst/>
            </a:prstGeom>
            <a:solidFill>
              <a:srgbClr val="734675"/>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56" name="Google Shape;656;p82"/>
            <p:cNvSpPr/>
            <p:nvPr/>
          </p:nvSpPr>
          <p:spPr>
            <a:xfrm>
              <a:off x="405055" y="4839827"/>
              <a:ext cx="2705700" cy="963300"/>
            </a:xfrm>
            <a:prstGeom prst="rect">
              <a:avLst/>
            </a:prstGeom>
            <a:solidFill>
              <a:srgbClr val="734675"/>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657" name="Google Shape;657;p82"/>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658" name="Google Shape;658;p82"/>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659" name="Google Shape;659;p82"/>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660" name="Google Shape;660;p82"/>
          <p:cNvSpPr txBox="1">
            <a:spLocks noGrp="1"/>
          </p:cNvSpPr>
          <p:nvPr>
            <p:ph type="body" idx="2"/>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61" name="Google Shape;661;p82"/>
          <p:cNvSpPr txBox="1">
            <a:spLocks noGrp="1"/>
          </p:cNvSpPr>
          <p:nvPr>
            <p:ph type="body" idx="3"/>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62" name="Google Shape;662;p82"/>
          <p:cNvSpPr txBox="1">
            <a:spLocks noGrp="1"/>
          </p:cNvSpPr>
          <p:nvPr>
            <p:ph type="body" idx="4"/>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63" name="Google Shape;663;p82"/>
          <p:cNvSpPr txBox="1">
            <a:spLocks noGrp="1"/>
          </p:cNvSpPr>
          <p:nvPr>
            <p:ph type="body" idx="5"/>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64" name="Google Shape;664;p82"/>
          <p:cNvSpPr txBox="1">
            <a:spLocks noGrp="1"/>
          </p:cNvSpPr>
          <p:nvPr>
            <p:ph type="body" idx="6"/>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  Phase tab 3 slide: Plum">
  <p:cSld name="CUSTOM_7_1_1">
    <p:spTree>
      <p:nvGrpSpPr>
        <p:cNvPr id="1" name="Shape 665"/>
        <p:cNvGrpSpPr/>
        <p:nvPr/>
      </p:nvGrpSpPr>
      <p:grpSpPr>
        <a:xfrm>
          <a:off x="0" y="0"/>
          <a:ext cx="0" cy="0"/>
          <a:chOff x="0" y="0"/>
          <a:chExt cx="0" cy="0"/>
        </a:xfrm>
      </p:grpSpPr>
      <p:sp>
        <p:nvSpPr>
          <p:cNvPr id="666" name="Google Shape;666;p83"/>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67" name="Google Shape;667;p83"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668" name="Google Shape;668;p83"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669" name="Google Shape;669;p83"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670" name="Google Shape;670;p83"/>
          <p:cNvGrpSpPr/>
          <p:nvPr/>
        </p:nvGrpSpPr>
        <p:grpSpPr>
          <a:xfrm>
            <a:off x="323150" y="1564910"/>
            <a:ext cx="8428127" cy="3735919"/>
            <a:chOff x="401827" y="1511995"/>
            <a:chExt cx="8790286" cy="4291200"/>
          </a:xfrm>
        </p:grpSpPr>
        <p:sp>
          <p:nvSpPr>
            <p:cNvPr id="671" name="Google Shape;671;p83"/>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672" name="Google Shape;672;p83"/>
            <p:cNvSpPr/>
            <p:nvPr/>
          </p:nvSpPr>
          <p:spPr>
            <a:xfrm>
              <a:off x="401827" y="1512012"/>
              <a:ext cx="2705700" cy="963300"/>
            </a:xfrm>
            <a:prstGeom prst="rect">
              <a:avLst/>
            </a:prstGeom>
            <a:solidFill>
              <a:srgbClr val="734675"/>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73" name="Google Shape;673;p83"/>
            <p:cNvSpPr/>
            <p:nvPr/>
          </p:nvSpPr>
          <p:spPr>
            <a:xfrm>
              <a:off x="405060" y="2621276"/>
              <a:ext cx="2705700" cy="963300"/>
            </a:xfrm>
            <a:prstGeom prst="rect">
              <a:avLst/>
            </a:prstGeom>
            <a:solidFill>
              <a:srgbClr val="734675"/>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74" name="Google Shape;674;p83"/>
            <p:cNvSpPr/>
            <p:nvPr/>
          </p:nvSpPr>
          <p:spPr>
            <a:xfrm>
              <a:off x="405060" y="3730109"/>
              <a:ext cx="2813700" cy="963300"/>
            </a:xfrm>
            <a:prstGeom prst="rect">
              <a:avLst/>
            </a:prstGeom>
            <a:solidFill>
              <a:schemeClr val="accent3"/>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75" name="Google Shape;675;p83"/>
            <p:cNvSpPr/>
            <p:nvPr/>
          </p:nvSpPr>
          <p:spPr>
            <a:xfrm>
              <a:off x="405055" y="4839827"/>
              <a:ext cx="2705700" cy="963300"/>
            </a:xfrm>
            <a:prstGeom prst="rect">
              <a:avLst/>
            </a:prstGeom>
            <a:solidFill>
              <a:srgbClr val="734675"/>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676" name="Google Shape;676;p83"/>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677" name="Google Shape;677;p83"/>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678" name="Google Shape;678;p83"/>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679" name="Google Shape;679;p83"/>
          <p:cNvSpPr txBox="1">
            <a:spLocks noGrp="1"/>
          </p:cNvSpPr>
          <p:nvPr>
            <p:ph type="body" idx="2"/>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80" name="Google Shape;680;p83"/>
          <p:cNvSpPr txBox="1">
            <a:spLocks noGrp="1"/>
          </p:cNvSpPr>
          <p:nvPr>
            <p:ph type="body" idx="3"/>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81" name="Google Shape;681;p83"/>
          <p:cNvSpPr txBox="1">
            <a:spLocks noGrp="1"/>
          </p:cNvSpPr>
          <p:nvPr>
            <p:ph type="body" idx="4"/>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82" name="Google Shape;682;p83"/>
          <p:cNvSpPr txBox="1">
            <a:spLocks noGrp="1"/>
          </p:cNvSpPr>
          <p:nvPr>
            <p:ph type="body" idx="5"/>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83" name="Google Shape;683;p83"/>
          <p:cNvSpPr txBox="1">
            <a:spLocks noGrp="1"/>
          </p:cNvSpPr>
          <p:nvPr>
            <p:ph type="body" idx="6"/>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  Phase tab 4 slide: Plum ">
  <p:cSld name="CUSTOM_7_1_1_1">
    <p:spTree>
      <p:nvGrpSpPr>
        <p:cNvPr id="1" name="Shape 684"/>
        <p:cNvGrpSpPr/>
        <p:nvPr/>
      </p:nvGrpSpPr>
      <p:grpSpPr>
        <a:xfrm>
          <a:off x="0" y="0"/>
          <a:ext cx="0" cy="0"/>
          <a:chOff x="0" y="0"/>
          <a:chExt cx="0" cy="0"/>
        </a:xfrm>
      </p:grpSpPr>
      <p:sp>
        <p:nvSpPr>
          <p:cNvPr id="685" name="Google Shape;685;p84"/>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86" name="Google Shape;686;p84"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687" name="Google Shape;687;p84"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688" name="Google Shape;688;p84"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689" name="Google Shape;689;p84"/>
          <p:cNvGrpSpPr/>
          <p:nvPr/>
        </p:nvGrpSpPr>
        <p:grpSpPr>
          <a:xfrm>
            <a:off x="323150" y="1564910"/>
            <a:ext cx="8428127" cy="3735919"/>
            <a:chOff x="401827" y="1511995"/>
            <a:chExt cx="8790286" cy="4291200"/>
          </a:xfrm>
        </p:grpSpPr>
        <p:sp>
          <p:nvSpPr>
            <p:cNvPr id="690" name="Google Shape;690;p84"/>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691" name="Google Shape;691;p84"/>
            <p:cNvSpPr/>
            <p:nvPr/>
          </p:nvSpPr>
          <p:spPr>
            <a:xfrm>
              <a:off x="401827" y="1512012"/>
              <a:ext cx="2705700" cy="963300"/>
            </a:xfrm>
            <a:prstGeom prst="rect">
              <a:avLst/>
            </a:prstGeom>
            <a:solidFill>
              <a:srgbClr val="734675"/>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92" name="Google Shape;692;p84"/>
            <p:cNvSpPr/>
            <p:nvPr/>
          </p:nvSpPr>
          <p:spPr>
            <a:xfrm>
              <a:off x="405060" y="2621276"/>
              <a:ext cx="2705700" cy="963300"/>
            </a:xfrm>
            <a:prstGeom prst="rect">
              <a:avLst/>
            </a:prstGeom>
            <a:solidFill>
              <a:srgbClr val="734675"/>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93" name="Google Shape;693;p84"/>
            <p:cNvSpPr/>
            <p:nvPr/>
          </p:nvSpPr>
          <p:spPr>
            <a:xfrm>
              <a:off x="405060" y="3730109"/>
              <a:ext cx="2705700" cy="963300"/>
            </a:xfrm>
            <a:prstGeom prst="rect">
              <a:avLst/>
            </a:prstGeom>
            <a:solidFill>
              <a:srgbClr val="734675"/>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694" name="Google Shape;694;p84"/>
            <p:cNvSpPr/>
            <p:nvPr/>
          </p:nvSpPr>
          <p:spPr>
            <a:xfrm>
              <a:off x="405060" y="4839832"/>
              <a:ext cx="2813700" cy="963300"/>
            </a:xfrm>
            <a:prstGeom prst="rect">
              <a:avLst/>
            </a:prstGeom>
            <a:solidFill>
              <a:schemeClr val="accent3"/>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695" name="Google Shape;695;p84"/>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696" name="Google Shape;696;p84"/>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697" name="Google Shape;697;p84"/>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698" name="Google Shape;698;p84"/>
          <p:cNvSpPr txBox="1">
            <a:spLocks noGrp="1"/>
          </p:cNvSpPr>
          <p:nvPr>
            <p:ph type="body" idx="2"/>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699" name="Google Shape;699;p84"/>
          <p:cNvSpPr txBox="1">
            <a:spLocks noGrp="1"/>
          </p:cNvSpPr>
          <p:nvPr>
            <p:ph type="body" idx="3"/>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00" name="Google Shape;700;p84"/>
          <p:cNvSpPr txBox="1">
            <a:spLocks noGrp="1"/>
          </p:cNvSpPr>
          <p:nvPr>
            <p:ph type="body" idx="4"/>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01" name="Google Shape;701;p84"/>
          <p:cNvSpPr txBox="1">
            <a:spLocks noGrp="1"/>
          </p:cNvSpPr>
          <p:nvPr>
            <p:ph type="body" idx="5"/>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02" name="Google Shape;702;p84"/>
          <p:cNvSpPr txBox="1">
            <a:spLocks noGrp="1"/>
          </p:cNvSpPr>
          <p:nvPr>
            <p:ph type="body" idx="6"/>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  Phase tab 1 slide: Lagunita">
  <p:cSld name="CUSTOM_7_1_1_1_1">
    <p:spTree>
      <p:nvGrpSpPr>
        <p:cNvPr id="1" name="Shape 703"/>
        <p:cNvGrpSpPr/>
        <p:nvPr/>
      </p:nvGrpSpPr>
      <p:grpSpPr>
        <a:xfrm>
          <a:off x="0" y="0"/>
          <a:ext cx="0" cy="0"/>
          <a:chOff x="0" y="0"/>
          <a:chExt cx="0" cy="0"/>
        </a:xfrm>
      </p:grpSpPr>
      <p:sp>
        <p:nvSpPr>
          <p:cNvPr id="704" name="Google Shape;704;p85"/>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05" name="Google Shape;705;p85"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706" name="Google Shape;706;p85"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707" name="Google Shape;707;p85"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708" name="Google Shape;708;p85"/>
          <p:cNvGrpSpPr/>
          <p:nvPr/>
        </p:nvGrpSpPr>
        <p:grpSpPr>
          <a:xfrm>
            <a:off x="323150" y="1564910"/>
            <a:ext cx="8428126" cy="3735919"/>
            <a:chOff x="401827" y="1511995"/>
            <a:chExt cx="8790286" cy="4291200"/>
          </a:xfrm>
        </p:grpSpPr>
        <p:sp>
          <p:nvSpPr>
            <p:cNvPr id="709" name="Google Shape;709;p85"/>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710" name="Google Shape;710;p85"/>
            <p:cNvSpPr/>
            <p:nvPr/>
          </p:nvSpPr>
          <p:spPr>
            <a:xfrm>
              <a:off x="401827" y="1512012"/>
              <a:ext cx="2813700" cy="963300"/>
            </a:xfrm>
            <a:prstGeom prst="rect">
              <a:avLst/>
            </a:prstGeom>
            <a:solidFill>
              <a:schemeClr val="accent1"/>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11" name="Google Shape;711;p85"/>
            <p:cNvSpPr/>
            <p:nvPr/>
          </p:nvSpPr>
          <p:spPr>
            <a:xfrm>
              <a:off x="405060" y="2621276"/>
              <a:ext cx="2705700" cy="963300"/>
            </a:xfrm>
            <a:prstGeom prst="rect">
              <a:avLst/>
            </a:prstGeom>
            <a:solidFill>
              <a:srgbClr val="2C899F">
                <a:alpha val="45490"/>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12" name="Google Shape;712;p85"/>
            <p:cNvSpPr/>
            <p:nvPr/>
          </p:nvSpPr>
          <p:spPr>
            <a:xfrm>
              <a:off x="405060" y="3730109"/>
              <a:ext cx="2705700" cy="963300"/>
            </a:xfrm>
            <a:prstGeom prst="rect">
              <a:avLst/>
            </a:prstGeom>
            <a:solidFill>
              <a:srgbClr val="2C899F">
                <a:alpha val="45490"/>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13" name="Google Shape;713;p85"/>
            <p:cNvSpPr/>
            <p:nvPr/>
          </p:nvSpPr>
          <p:spPr>
            <a:xfrm>
              <a:off x="405060" y="4839832"/>
              <a:ext cx="2705700" cy="963300"/>
            </a:xfrm>
            <a:prstGeom prst="rect">
              <a:avLst/>
            </a:prstGeom>
            <a:solidFill>
              <a:srgbClr val="2C899F">
                <a:alpha val="45490"/>
              </a:srgbClr>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714" name="Google Shape;714;p85"/>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715" name="Google Shape;715;p85"/>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716" name="Google Shape;716;p85"/>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717" name="Google Shape;717;p85"/>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18" name="Google Shape;718;p85"/>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19" name="Google Shape;719;p85"/>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20" name="Google Shape;720;p85"/>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21" name="Google Shape;721;p85"/>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  Phase tab 2 slide: Lagunita">
  <p:cSld name="CUSTOM_7_1_1_1_1_1">
    <p:spTree>
      <p:nvGrpSpPr>
        <p:cNvPr id="1" name="Shape 722"/>
        <p:cNvGrpSpPr/>
        <p:nvPr/>
      </p:nvGrpSpPr>
      <p:grpSpPr>
        <a:xfrm>
          <a:off x="0" y="0"/>
          <a:ext cx="0" cy="0"/>
          <a:chOff x="0" y="0"/>
          <a:chExt cx="0" cy="0"/>
        </a:xfrm>
      </p:grpSpPr>
      <p:sp>
        <p:nvSpPr>
          <p:cNvPr id="723" name="Google Shape;723;p86"/>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24" name="Google Shape;724;p86"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725" name="Google Shape;725;p86"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726" name="Google Shape;726;p86"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727" name="Google Shape;727;p86"/>
          <p:cNvGrpSpPr/>
          <p:nvPr/>
        </p:nvGrpSpPr>
        <p:grpSpPr>
          <a:xfrm>
            <a:off x="323150" y="1564910"/>
            <a:ext cx="8428127" cy="3735919"/>
            <a:chOff x="401827" y="1511995"/>
            <a:chExt cx="8790286" cy="4291200"/>
          </a:xfrm>
        </p:grpSpPr>
        <p:sp>
          <p:nvSpPr>
            <p:cNvPr id="728" name="Google Shape;728;p86"/>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729" name="Google Shape;729;p86"/>
            <p:cNvSpPr/>
            <p:nvPr/>
          </p:nvSpPr>
          <p:spPr>
            <a:xfrm>
              <a:off x="401827" y="1512012"/>
              <a:ext cx="2705700" cy="963300"/>
            </a:xfrm>
            <a:prstGeom prst="rect">
              <a:avLst/>
            </a:prstGeom>
            <a:solidFill>
              <a:srgbClr val="2C899F">
                <a:alpha val="45490"/>
              </a:srgbClr>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30" name="Google Shape;730;p86"/>
            <p:cNvSpPr/>
            <p:nvPr/>
          </p:nvSpPr>
          <p:spPr>
            <a:xfrm>
              <a:off x="405060" y="2621276"/>
              <a:ext cx="2813700" cy="963300"/>
            </a:xfrm>
            <a:prstGeom prst="rect">
              <a:avLst/>
            </a:prstGeom>
            <a:solidFill>
              <a:schemeClr val="accent1"/>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31" name="Google Shape;731;p86"/>
            <p:cNvSpPr/>
            <p:nvPr/>
          </p:nvSpPr>
          <p:spPr>
            <a:xfrm>
              <a:off x="405060" y="3730109"/>
              <a:ext cx="2705700" cy="963300"/>
            </a:xfrm>
            <a:prstGeom prst="rect">
              <a:avLst/>
            </a:prstGeom>
            <a:solidFill>
              <a:srgbClr val="2C899F">
                <a:alpha val="45490"/>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32" name="Google Shape;732;p86"/>
            <p:cNvSpPr/>
            <p:nvPr/>
          </p:nvSpPr>
          <p:spPr>
            <a:xfrm>
              <a:off x="405060" y="4839832"/>
              <a:ext cx="2705700" cy="963300"/>
            </a:xfrm>
            <a:prstGeom prst="rect">
              <a:avLst/>
            </a:prstGeom>
            <a:solidFill>
              <a:srgbClr val="2C899F">
                <a:alpha val="45490"/>
              </a:srgbClr>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733" name="Google Shape;733;p86"/>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734" name="Google Shape;734;p86"/>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735" name="Google Shape;735;p86"/>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736" name="Google Shape;736;p86"/>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37" name="Google Shape;737;p86"/>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38" name="Google Shape;738;p86"/>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39" name="Google Shape;739;p86"/>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40" name="Google Shape;740;p86"/>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  Phase tab 3 slide: Lagunita">
  <p:cSld name="CUSTOM_7_1_1_1_1_1_1">
    <p:spTree>
      <p:nvGrpSpPr>
        <p:cNvPr id="1" name="Shape 741"/>
        <p:cNvGrpSpPr/>
        <p:nvPr/>
      </p:nvGrpSpPr>
      <p:grpSpPr>
        <a:xfrm>
          <a:off x="0" y="0"/>
          <a:ext cx="0" cy="0"/>
          <a:chOff x="0" y="0"/>
          <a:chExt cx="0" cy="0"/>
        </a:xfrm>
      </p:grpSpPr>
      <p:sp>
        <p:nvSpPr>
          <p:cNvPr id="742" name="Google Shape;742;p87"/>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43" name="Google Shape;743;p87"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744" name="Google Shape;744;p87"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745" name="Google Shape;745;p87"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746" name="Google Shape;746;p87"/>
          <p:cNvGrpSpPr/>
          <p:nvPr/>
        </p:nvGrpSpPr>
        <p:grpSpPr>
          <a:xfrm>
            <a:off x="323150" y="1564910"/>
            <a:ext cx="8428127" cy="3735919"/>
            <a:chOff x="401827" y="1511995"/>
            <a:chExt cx="8790286" cy="4291200"/>
          </a:xfrm>
        </p:grpSpPr>
        <p:sp>
          <p:nvSpPr>
            <p:cNvPr id="747" name="Google Shape;747;p87"/>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748" name="Google Shape;748;p87"/>
            <p:cNvSpPr/>
            <p:nvPr/>
          </p:nvSpPr>
          <p:spPr>
            <a:xfrm>
              <a:off x="401827" y="1512012"/>
              <a:ext cx="2705700" cy="963300"/>
            </a:xfrm>
            <a:prstGeom prst="rect">
              <a:avLst/>
            </a:prstGeom>
            <a:solidFill>
              <a:srgbClr val="2C899F">
                <a:alpha val="45490"/>
              </a:srgbClr>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49" name="Google Shape;749;p87"/>
            <p:cNvSpPr/>
            <p:nvPr/>
          </p:nvSpPr>
          <p:spPr>
            <a:xfrm>
              <a:off x="405060" y="2621276"/>
              <a:ext cx="2705700" cy="963300"/>
            </a:xfrm>
            <a:prstGeom prst="rect">
              <a:avLst/>
            </a:prstGeom>
            <a:solidFill>
              <a:srgbClr val="2C899F">
                <a:alpha val="45490"/>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50" name="Google Shape;750;p87"/>
            <p:cNvSpPr/>
            <p:nvPr/>
          </p:nvSpPr>
          <p:spPr>
            <a:xfrm>
              <a:off x="405060" y="3730109"/>
              <a:ext cx="2813700" cy="963300"/>
            </a:xfrm>
            <a:prstGeom prst="rect">
              <a:avLst/>
            </a:prstGeom>
            <a:solidFill>
              <a:schemeClr val="accent1"/>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51" name="Google Shape;751;p87"/>
            <p:cNvSpPr/>
            <p:nvPr/>
          </p:nvSpPr>
          <p:spPr>
            <a:xfrm>
              <a:off x="405060" y="4839832"/>
              <a:ext cx="2705700" cy="963300"/>
            </a:xfrm>
            <a:prstGeom prst="rect">
              <a:avLst/>
            </a:prstGeom>
            <a:solidFill>
              <a:srgbClr val="2C899F">
                <a:alpha val="45490"/>
              </a:srgbClr>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752" name="Google Shape;752;p87"/>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753" name="Google Shape;753;p87"/>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754" name="Google Shape;754;p87"/>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755" name="Google Shape;755;p87"/>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56" name="Google Shape;756;p87"/>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57" name="Google Shape;757;p87"/>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58" name="Google Shape;758;p87"/>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59" name="Google Shape;759;p87"/>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  Phase tab 4 slide: Lagunita">
  <p:cSld name="CUSTOM_7_1_1_1_1_1_1_1">
    <p:spTree>
      <p:nvGrpSpPr>
        <p:cNvPr id="1" name="Shape 760"/>
        <p:cNvGrpSpPr/>
        <p:nvPr/>
      </p:nvGrpSpPr>
      <p:grpSpPr>
        <a:xfrm>
          <a:off x="0" y="0"/>
          <a:ext cx="0" cy="0"/>
          <a:chOff x="0" y="0"/>
          <a:chExt cx="0" cy="0"/>
        </a:xfrm>
      </p:grpSpPr>
      <p:sp>
        <p:nvSpPr>
          <p:cNvPr id="761" name="Google Shape;761;p88"/>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62" name="Google Shape;762;p88"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763" name="Google Shape;763;p88"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764" name="Google Shape;764;p88"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765" name="Google Shape;765;p88"/>
          <p:cNvGrpSpPr/>
          <p:nvPr/>
        </p:nvGrpSpPr>
        <p:grpSpPr>
          <a:xfrm>
            <a:off x="323150" y="1564910"/>
            <a:ext cx="8428127" cy="3735919"/>
            <a:chOff x="401827" y="1511995"/>
            <a:chExt cx="8790286" cy="4291200"/>
          </a:xfrm>
        </p:grpSpPr>
        <p:sp>
          <p:nvSpPr>
            <p:cNvPr id="766" name="Google Shape;766;p88"/>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767" name="Google Shape;767;p88"/>
            <p:cNvSpPr/>
            <p:nvPr/>
          </p:nvSpPr>
          <p:spPr>
            <a:xfrm>
              <a:off x="401827" y="1512012"/>
              <a:ext cx="2705700" cy="963300"/>
            </a:xfrm>
            <a:prstGeom prst="rect">
              <a:avLst/>
            </a:prstGeom>
            <a:solidFill>
              <a:srgbClr val="2C899F">
                <a:alpha val="45490"/>
              </a:srgbClr>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68" name="Google Shape;768;p88"/>
            <p:cNvSpPr/>
            <p:nvPr/>
          </p:nvSpPr>
          <p:spPr>
            <a:xfrm>
              <a:off x="405060" y="2621276"/>
              <a:ext cx="2705700" cy="963300"/>
            </a:xfrm>
            <a:prstGeom prst="rect">
              <a:avLst/>
            </a:prstGeom>
            <a:solidFill>
              <a:srgbClr val="2C899F">
                <a:alpha val="45490"/>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69" name="Google Shape;769;p88"/>
            <p:cNvSpPr/>
            <p:nvPr/>
          </p:nvSpPr>
          <p:spPr>
            <a:xfrm>
              <a:off x="405060" y="3730109"/>
              <a:ext cx="2705700" cy="963300"/>
            </a:xfrm>
            <a:prstGeom prst="rect">
              <a:avLst/>
            </a:prstGeom>
            <a:solidFill>
              <a:srgbClr val="2C899F">
                <a:alpha val="45490"/>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70" name="Google Shape;770;p88"/>
            <p:cNvSpPr/>
            <p:nvPr/>
          </p:nvSpPr>
          <p:spPr>
            <a:xfrm>
              <a:off x="405060" y="4839832"/>
              <a:ext cx="2813700" cy="963300"/>
            </a:xfrm>
            <a:prstGeom prst="rect">
              <a:avLst/>
            </a:prstGeom>
            <a:solidFill>
              <a:schemeClr val="accent1"/>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771" name="Google Shape;771;p88"/>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772" name="Google Shape;772;p88"/>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773" name="Google Shape;773;p88"/>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774" name="Google Shape;774;p88"/>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75" name="Google Shape;775;p88"/>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76" name="Google Shape;776;p88"/>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77" name="Google Shape;777;p88"/>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78" name="Google Shape;778;p88"/>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w/bkgd" type="obj">
  <p:cSld name="OBJECT">
    <p:spTree>
      <p:nvGrpSpPr>
        <p:cNvPr id="1" name="Shape 32"/>
        <p:cNvGrpSpPr/>
        <p:nvPr/>
      </p:nvGrpSpPr>
      <p:grpSpPr>
        <a:xfrm>
          <a:off x="0" y="0"/>
          <a:ext cx="0" cy="0"/>
          <a:chOff x="0" y="0"/>
          <a:chExt cx="0" cy="0"/>
        </a:xfrm>
      </p:grpSpPr>
      <p:sp>
        <p:nvSpPr>
          <p:cNvPr id="33" name="Google Shape;33;p35"/>
          <p:cNvSpPr/>
          <p:nvPr/>
        </p:nvSpPr>
        <p:spPr>
          <a:xfrm>
            <a:off x="0" y="1333501"/>
            <a:ext cx="9144000" cy="3963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35"/>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35"/>
          <p:cNvSpPr txBox="1">
            <a:spLocks noGrp="1"/>
          </p:cNvSpPr>
          <p:nvPr>
            <p:ph type="body" idx="1"/>
          </p:nvPr>
        </p:nvSpPr>
        <p:spPr>
          <a:xfrm>
            <a:off x="407965" y="1483050"/>
            <a:ext cx="8503800" cy="3813900"/>
          </a:xfrm>
          <a:prstGeom prst="rect">
            <a:avLst/>
          </a:prstGeom>
          <a:noFill/>
          <a:ln>
            <a:noFill/>
          </a:ln>
        </p:spPr>
        <p:txBody>
          <a:bodyPr spcFirstLastPara="1" wrap="square" lIns="0" tIns="45700" rIns="0" bIns="45700" anchor="t" anchorCtr="0">
            <a:normAutofit/>
          </a:bodyPr>
          <a:lstStyle>
            <a:lvl1pPr marL="457200" marR="0" lvl="0" indent="-342900" algn="l">
              <a:lnSpc>
                <a:spcPct val="90000"/>
              </a:lnSpc>
              <a:spcBef>
                <a:spcPts val="750"/>
              </a:spcBef>
              <a:spcAft>
                <a:spcPts val="0"/>
              </a:spcAft>
              <a:buClr>
                <a:schemeClr val="dk2"/>
              </a:buClr>
              <a:buSzPts val="1800"/>
              <a:buFont typeface="Arial"/>
              <a:buChar char="•"/>
              <a:defRPr b="0" i="0" u="none" strike="noStrike" cap="none">
                <a:solidFill>
                  <a:schemeClr val="dk2"/>
                </a:solidFill>
                <a:latin typeface="Calibri"/>
                <a:ea typeface="Calibri"/>
                <a:cs typeface="Calibri"/>
                <a:sym typeface="Calibri"/>
              </a:defRPr>
            </a:lvl1pPr>
            <a:lvl2pPr marL="914400" marR="0" lvl="1"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2pPr>
            <a:lvl3pPr marL="1371600" marR="0" lvl="2"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3pPr>
            <a:lvl4pPr marL="1828800" marR="0" lvl="3"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4pPr>
            <a:lvl5pPr marL="2286000" marR="0" lvl="4"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5pPr>
            <a:lvl6pPr marL="2743200" marR="0" lvl="5"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6pPr>
            <a:lvl7pPr marL="3200400" marR="0" lvl="6"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7pPr>
            <a:lvl8pPr marL="3657600" marR="0" lvl="7"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8pPr>
            <a:lvl9pPr marL="4114800" marR="0" lvl="8"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  Phase tab 1 slide: Palo Verde">
  <p:cSld name="CUSTOM_7_1_1_1_1_1_1_1_1">
    <p:spTree>
      <p:nvGrpSpPr>
        <p:cNvPr id="1" name="Shape 779"/>
        <p:cNvGrpSpPr/>
        <p:nvPr/>
      </p:nvGrpSpPr>
      <p:grpSpPr>
        <a:xfrm>
          <a:off x="0" y="0"/>
          <a:ext cx="0" cy="0"/>
          <a:chOff x="0" y="0"/>
          <a:chExt cx="0" cy="0"/>
        </a:xfrm>
      </p:grpSpPr>
      <p:sp>
        <p:nvSpPr>
          <p:cNvPr id="780" name="Google Shape;780;p89"/>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81" name="Google Shape;781;p89"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782" name="Google Shape;782;p89"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783" name="Google Shape;783;p89"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784" name="Google Shape;784;p89"/>
          <p:cNvGrpSpPr/>
          <p:nvPr/>
        </p:nvGrpSpPr>
        <p:grpSpPr>
          <a:xfrm>
            <a:off x="323150" y="1564910"/>
            <a:ext cx="8428126" cy="3735919"/>
            <a:chOff x="401827" y="1511995"/>
            <a:chExt cx="8790286" cy="4291200"/>
          </a:xfrm>
        </p:grpSpPr>
        <p:sp>
          <p:nvSpPr>
            <p:cNvPr id="785" name="Google Shape;785;p89"/>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786" name="Google Shape;786;p89"/>
            <p:cNvSpPr/>
            <p:nvPr/>
          </p:nvSpPr>
          <p:spPr>
            <a:xfrm>
              <a:off x="401827" y="1512012"/>
              <a:ext cx="2813700" cy="963300"/>
            </a:xfrm>
            <a:prstGeom prst="rect">
              <a:avLst/>
            </a:prstGeom>
            <a:solidFill>
              <a:schemeClr val="accent4"/>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87" name="Google Shape;787;p89"/>
            <p:cNvSpPr/>
            <p:nvPr/>
          </p:nvSpPr>
          <p:spPr>
            <a:xfrm>
              <a:off x="405060" y="2621276"/>
              <a:ext cx="2705700" cy="963300"/>
            </a:xfrm>
            <a:prstGeom prst="rect">
              <a:avLst/>
            </a:prstGeom>
            <a:solidFill>
              <a:srgbClr val="279989">
                <a:alpha val="37254"/>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88" name="Google Shape;788;p89"/>
            <p:cNvSpPr/>
            <p:nvPr/>
          </p:nvSpPr>
          <p:spPr>
            <a:xfrm>
              <a:off x="405060" y="3730109"/>
              <a:ext cx="2705700" cy="963300"/>
            </a:xfrm>
            <a:prstGeom prst="rect">
              <a:avLst/>
            </a:prstGeom>
            <a:solidFill>
              <a:srgbClr val="279989">
                <a:alpha val="37254"/>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789" name="Google Shape;789;p89"/>
            <p:cNvSpPr/>
            <p:nvPr/>
          </p:nvSpPr>
          <p:spPr>
            <a:xfrm>
              <a:off x="405060" y="4839832"/>
              <a:ext cx="2705700" cy="963300"/>
            </a:xfrm>
            <a:prstGeom prst="rect">
              <a:avLst/>
            </a:prstGeom>
            <a:solidFill>
              <a:srgbClr val="279989">
                <a:alpha val="37254"/>
              </a:srgbClr>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790" name="Google Shape;790;p89"/>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791" name="Google Shape;791;p89"/>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792" name="Google Shape;792;p89"/>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793" name="Google Shape;793;p89"/>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94" name="Google Shape;794;p89"/>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95" name="Google Shape;795;p89"/>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96" name="Google Shape;796;p89"/>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797" name="Google Shape;797;p89"/>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  Phase tab 2 slide: Palo Verde">
  <p:cSld name="CUSTOM_7_1_1_1_1_1_1_1_1_1">
    <p:spTree>
      <p:nvGrpSpPr>
        <p:cNvPr id="1" name="Shape 798"/>
        <p:cNvGrpSpPr/>
        <p:nvPr/>
      </p:nvGrpSpPr>
      <p:grpSpPr>
        <a:xfrm>
          <a:off x="0" y="0"/>
          <a:ext cx="0" cy="0"/>
          <a:chOff x="0" y="0"/>
          <a:chExt cx="0" cy="0"/>
        </a:xfrm>
      </p:grpSpPr>
      <p:sp>
        <p:nvSpPr>
          <p:cNvPr id="799" name="Google Shape;799;p90"/>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00" name="Google Shape;800;p90"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801" name="Google Shape;801;p90"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802" name="Google Shape;802;p90"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803" name="Google Shape;803;p90"/>
          <p:cNvGrpSpPr/>
          <p:nvPr/>
        </p:nvGrpSpPr>
        <p:grpSpPr>
          <a:xfrm>
            <a:off x="323150" y="1564910"/>
            <a:ext cx="8428127" cy="3735919"/>
            <a:chOff x="401827" y="1511995"/>
            <a:chExt cx="8790286" cy="4291200"/>
          </a:xfrm>
        </p:grpSpPr>
        <p:sp>
          <p:nvSpPr>
            <p:cNvPr id="804" name="Google Shape;804;p90"/>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805" name="Google Shape;805;p90"/>
            <p:cNvSpPr/>
            <p:nvPr/>
          </p:nvSpPr>
          <p:spPr>
            <a:xfrm>
              <a:off x="401827" y="1512012"/>
              <a:ext cx="2705700" cy="963300"/>
            </a:xfrm>
            <a:prstGeom prst="rect">
              <a:avLst/>
            </a:prstGeom>
            <a:solidFill>
              <a:srgbClr val="279989">
                <a:alpha val="37254"/>
              </a:srgbClr>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06" name="Google Shape;806;p90"/>
            <p:cNvSpPr/>
            <p:nvPr/>
          </p:nvSpPr>
          <p:spPr>
            <a:xfrm>
              <a:off x="405060" y="2621276"/>
              <a:ext cx="2813700" cy="963300"/>
            </a:xfrm>
            <a:prstGeom prst="rect">
              <a:avLst/>
            </a:prstGeom>
            <a:solidFill>
              <a:schemeClr val="accent4"/>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07" name="Google Shape;807;p90"/>
            <p:cNvSpPr/>
            <p:nvPr/>
          </p:nvSpPr>
          <p:spPr>
            <a:xfrm>
              <a:off x="405060" y="3730109"/>
              <a:ext cx="2705700" cy="963300"/>
            </a:xfrm>
            <a:prstGeom prst="rect">
              <a:avLst/>
            </a:prstGeom>
            <a:solidFill>
              <a:srgbClr val="279989">
                <a:alpha val="37254"/>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08" name="Google Shape;808;p90"/>
            <p:cNvSpPr/>
            <p:nvPr/>
          </p:nvSpPr>
          <p:spPr>
            <a:xfrm>
              <a:off x="405060" y="4839832"/>
              <a:ext cx="2705700" cy="963300"/>
            </a:xfrm>
            <a:prstGeom prst="rect">
              <a:avLst/>
            </a:prstGeom>
            <a:solidFill>
              <a:srgbClr val="279989">
                <a:alpha val="37254"/>
              </a:srgbClr>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809" name="Google Shape;809;p90"/>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810" name="Google Shape;810;p90"/>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811" name="Google Shape;811;p90"/>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812" name="Google Shape;812;p90"/>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13" name="Google Shape;813;p90"/>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14" name="Google Shape;814;p90"/>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15" name="Google Shape;815;p90"/>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16" name="Google Shape;816;p90"/>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  Phase tab 3 slide: Palo Verde">
  <p:cSld name="CUSTOM_7_1_1_1_1_1_1_1_1_1_1">
    <p:spTree>
      <p:nvGrpSpPr>
        <p:cNvPr id="1" name="Shape 817"/>
        <p:cNvGrpSpPr/>
        <p:nvPr/>
      </p:nvGrpSpPr>
      <p:grpSpPr>
        <a:xfrm>
          <a:off x="0" y="0"/>
          <a:ext cx="0" cy="0"/>
          <a:chOff x="0" y="0"/>
          <a:chExt cx="0" cy="0"/>
        </a:xfrm>
      </p:grpSpPr>
      <p:sp>
        <p:nvSpPr>
          <p:cNvPr id="818" name="Google Shape;818;p91"/>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19" name="Google Shape;819;p91"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820" name="Google Shape;820;p91"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821" name="Google Shape;821;p91"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822" name="Google Shape;822;p91"/>
          <p:cNvGrpSpPr/>
          <p:nvPr/>
        </p:nvGrpSpPr>
        <p:grpSpPr>
          <a:xfrm>
            <a:off x="323150" y="1564910"/>
            <a:ext cx="8428127" cy="3735919"/>
            <a:chOff x="401827" y="1511995"/>
            <a:chExt cx="8790286" cy="4291200"/>
          </a:xfrm>
        </p:grpSpPr>
        <p:sp>
          <p:nvSpPr>
            <p:cNvPr id="823" name="Google Shape;823;p91"/>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824" name="Google Shape;824;p91"/>
            <p:cNvSpPr/>
            <p:nvPr/>
          </p:nvSpPr>
          <p:spPr>
            <a:xfrm>
              <a:off x="401827" y="1512012"/>
              <a:ext cx="2705700" cy="963300"/>
            </a:xfrm>
            <a:prstGeom prst="rect">
              <a:avLst/>
            </a:prstGeom>
            <a:solidFill>
              <a:srgbClr val="279989">
                <a:alpha val="37254"/>
              </a:srgbClr>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25" name="Google Shape;825;p91"/>
            <p:cNvSpPr/>
            <p:nvPr/>
          </p:nvSpPr>
          <p:spPr>
            <a:xfrm>
              <a:off x="405060" y="2621276"/>
              <a:ext cx="2705700" cy="963300"/>
            </a:xfrm>
            <a:prstGeom prst="rect">
              <a:avLst/>
            </a:prstGeom>
            <a:solidFill>
              <a:srgbClr val="279989">
                <a:alpha val="37254"/>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26" name="Google Shape;826;p91"/>
            <p:cNvSpPr/>
            <p:nvPr/>
          </p:nvSpPr>
          <p:spPr>
            <a:xfrm>
              <a:off x="405060" y="3730109"/>
              <a:ext cx="2813700" cy="963300"/>
            </a:xfrm>
            <a:prstGeom prst="rect">
              <a:avLst/>
            </a:prstGeom>
            <a:solidFill>
              <a:schemeClr val="accent4"/>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27" name="Google Shape;827;p91"/>
            <p:cNvSpPr/>
            <p:nvPr/>
          </p:nvSpPr>
          <p:spPr>
            <a:xfrm>
              <a:off x="405060" y="4839832"/>
              <a:ext cx="2705700" cy="963300"/>
            </a:xfrm>
            <a:prstGeom prst="rect">
              <a:avLst/>
            </a:prstGeom>
            <a:solidFill>
              <a:srgbClr val="279989">
                <a:alpha val="37254"/>
              </a:srgbClr>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828" name="Google Shape;828;p91"/>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829" name="Google Shape;829;p91"/>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830" name="Google Shape;830;p91"/>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831" name="Google Shape;831;p91"/>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32" name="Google Shape;832;p91"/>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33" name="Google Shape;833;p91"/>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34" name="Google Shape;834;p91"/>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35" name="Google Shape;835;p91"/>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  Phase tab 4 slide: Palo Verde">
  <p:cSld name="CUSTOM_7_1_1_1_1_1_1_1_1_1_1_1">
    <p:spTree>
      <p:nvGrpSpPr>
        <p:cNvPr id="1" name="Shape 836"/>
        <p:cNvGrpSpPr/>
        <p:nvPr/>
      </p:nvGrpSpPr>
      <p:grpSpPr>
        <a:xfrm>
          <a:off x="0" y="0"/>
          <a:ext cx="0" cy="0"/>
          <a:chOff x="0" y="0"/>
          <a:chExt cx="0" cy="0"/>
        </a:xfrm>
      </p:grpSpPr>
      <p:sp>
        <p:nvSpPr>
          <p:cNvPr id="837" name="Google Shape;837;p92"/>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38" name="Google Shape;838;p92"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839" name="Google Shape;839;p92"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840" name="Google Shape;840;p92"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841" name="Google Shape;841;p92"/>
          <p:cNvGrpSpPr/>
          <p:nvPr/>
        </p:nvGrpSpPr>
        <p:grpSpPr>
          <a:xfrm>
            <a:off x="323150" y="1564910"/>
            <a:ext cx="8428127" cy="3735919"/>
            <a:chOff x="401827" y="1511995"/>
            <a:chExt cx="8790286" cy="4291200"/>
          </a:xfrm>
        </p:grpSpPr>
        <p:sp>
          <p:nvSpPr>
            <p:cNvPr id="842" name="Google Shape;842;p92"/>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843" name="Google Shape;843;p92"/>
            <p:cNvSpPr/>
            <p:nvPr/>
          </p:nvSpPr>
          <p:spPr>
            <a:xfrm>
              <a:off x="401827" y="1512012"/>
              <a:ext cx="2705700" cy="963300"/>
            </a:xfrm>
            <a:prstGeom prst="rect">
              <a:avLst/>
            </a:prstGeom>
            <a:solidFill>
              <a:srgbClr val="279989">
                <a:alpha val="37254"/>
              </a:srgbClr>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44" name="Google Shape;844;p92"/>
            <p:cNvSpPr/>
            <p:nvPr/>
          </p:nvSpPr>
          <p:spPr>
            <a:xfrm>
              <a:off x="405060" y="2621276"/>
              <a:ext cx="2705700" cy="963300"/>
            </a:xfrm>
            <a:prstGeom prst="rect">
              <a:avLst/>
            </a:prstGeom>
            <a:solidFill>
              <a:srgbClr val="279989">
                <a:alpha val="37254"/>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45" name="Google Shape;845;p92"/>
            <p:cNvSpPr/>
            <p:nvPr/>
          </p:nvSpPr>
          <p:spPr>
            <a:xfrm>
              <a:off x="405060" y="3730109"/>
              <a:ext cx="2705700" cy="963300"/>
            </a:xfrm>
            <a:prstGeom prst="rect">
              <a:avLst/>
            </a:prstGeom>
            <a:solidFill>
              <a:srgbClr val="279989">
                <a:alpha val="37254"/>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46" name="Google Shape;846;p92"/>
            <p:cNvSpPr/>
            <p:nvPr/>
          </p:nvSpPr>
          <p:spPr>
            <a:xfrm>
              <a:off x="405060" y="4839832"/>
              <a:ext cx="2813700" cy="963300"/>
            </a:xfrm>
            <a:prstGeom prst="rect">
              <a:avLst/>
            </a:prstGeom>
            <a:solidFill>
              <a:schemeClr val="accent4"/>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847" name="Google Shape;847;p92"/>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848" name="Google Shape;848;p92"/>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849" name="Google Shape;849;p92"/>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850" name="Google Shape;850;p92"/>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51" name="Google Shape;851;p92"/>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52" name="Google Shape;852;p92"/>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53" name="Google Shape;853;p92"/>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54" name="Google Shape;854;p92"/>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  Phase tab 1 slide: Poppy">
  <p:cSld name="CUSTOM_7_1_1_1_1_1_1_1_1_1_1_1_1">
    <p:spTree>
      <p:nvGrpSpPr>
        <p:cNvPr id="1" name="Shape 855"/>
        <p:cNvGrpSpPr/>
        <p:nvPr/>
      </p:nvGrpSpPr>
      <p:grpSpPr>
        <a:xfrm>
          <a:off x="0" y="0"/>
          <a:ext cx="0" cy="0"/>
          <a:chOff x="0" y="0"/>
          <a:chExt cx="0" cy="0"/>
        </a:xfrm>
      </p:grpSpPr>
      <p:sp>
        <p:nvSpPr>
          <p:cNvPr id="856" name="Google Shape;856;p93"/>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57" name="Google Shape;857;p93"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858" name="Google Shape;858;p93"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859" name="Google Shape;859;p93"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860" name="Google Shape;860;p93"/>
          <p:cNvGrpSpPr/>
          <p:nvPr/>
        </p:nvGrpSpPr>
        <p:grpSpPr>
          <a:xfrm>
            <a:off x="323150" y="1564910"/>
            <a:ext cx="8428126" cy="3735919"/>
            <a:chOff x="401827" y="1511995"/>
            <a:chExt cx="8790286" cy="4291200"/>
          </a:xfrm>
        </p:grpSpPr>
        <p:sp>
          <p:nvSpPr>
            <p:cNvPr id="861" name="Google Shape;861;p93"/>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862" name="Google Shape;862;p93"/>
            <p:cNvSpPr/>
            <p:nvPr/>
          </p:nvSpPr>
          <p:spPr>
            <a:xfrm>
              <a:off x="401827" y="1512012"/>
              <a:ext cx="2813700" cy="963300"/>
            </a:xfrm>
            <a:prstGeom prst="rect">
              <a:avLst/>
            </a:prstGeom>
            <a:solidFill>
              <a:schemeClr val="accent5"/>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63" name="Google Shape;863;p93"/>
            <p:cNvSpPr/>
            <p:nvPr/>
          </p:nvSpPr>
          <p:spPr>
            <a:xfrm>
              <a:off x="405060" y="2621276"/>
              <a:ext cx="2705700" cy="963300"/>
            </a:xfrm>
            <a:prstGeom prst="rect">
              <a:avLst/>
            </a:prstGeom>
            <a:solidFill>
              <a:srgbClr val="E98300">
                <a:alpha val="41176"/>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64" name="Google Shape;864;p93"/>
            <p:cNvSpPr/>
            <p:nvPr/>
          </p:nvSpPr>
          <p:spPr>
            <a:xfrm>
              <a:off x="405060" y="3730109"/>
              <a:ext cx="2705700" cy="963300"/>
            </a:xfrm>
            <a:prstGeom prst="rect">
              <a:avLst/>
            </a:prstGeom>
            <a:solidFill>
              <a:srgbClr val="E98300">
                <a:alpha val="41176"/>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65" name="Google Shape;865;p93"/>
            <p:cNvSpPr/>
            <p:nvPr/>
          </p:nvSpPr>
          <p:spPr>
            <a:xfrm>
              <a:off x="405060" y="4839832"/>
              <a:ext cx="2705700" cy="963300"/>
            </a:xfrm>
            <a:prstGeom prst="rect">
              <a:avLst/>
            </a:prstGeom>
            <a:solidFill>
              <a:srgbClr val="E98300">
                <a:alpha val="41176"/>
              </a:srgbClr>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866" name="Google Shape;866;p93"/>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867" name="Google Shape;867;p93"/>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868" name="Google Shape;868;p93"/>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869" name="Google Shape;869;p93"/>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70" name="Google Shape;870;p93"/>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Palo Verde</a:t>
            </a:r>
            <a:endParaRPr sz="1400" b="0" i="0" u="none" strike="noStrike" cap="none">
              <a:solidFill>
                <a:srgbClr val="000000"/>
              </a:solidFill>
              <a:latin typeface="Arial"/>
              <a:ea typeface="Arial"/>
              <a:cs typeface="Arial"/>
              <a:sym typeface="Arial"/>
            </a:endParaRPr>
          </a:p>
        </p:txBody>
      </p:sp>
      <p:sp>
        <p:nvSpPr>
          <p:cNvPr id="871" name="Google Shape;871;p93"/>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72" name="Google Shape;872;p93"/>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73" name="Google Shape;873;p93"/>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74" name="Google Shape;874;p93"/>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  Phase tab 2 slide: Poppy">
  <p:cSld name="CUSTOM_7_1_1_1_1_1_1_1_1_1_1_1_1_3">
    <p:spTree>
      <p:nvGrpSpPr>
        <p:cNvPr id="1" name="Shape 875"/>
        <p:cNvGrpSpPr/>
        <p:nvPr/>
      </p:nvGrpSpPr>
      <p:grpSpPr>
        <a:xfrm>
          <a:off x="0" y="0"/>
          <a:ext cx="0" cy="0"/>
          <a:chOff x="0" y="0"/>
          <a:chExt cx="0" cy="0"/>
        </a:xfrm>
      </p:grpSpPr>
      <p:sp>
        <p:nvSpPr>
          <p:cNvPr id="876" name="Google Shape;876;p94"/>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77" name="Google Shape;877;p94"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878" name="Google Shape;878;p94"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879" name="Google Shape;879;p94"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880" name="Google Shape;880;p94"/>
          <p:cNvGrpSpPr/>
          <p:nvPr/>
        </p:nvGrpSpPr>
        <p:grpSpPr>
          <a:xfrm>
            <a:off x="323150" y="1564910"/>
            <a:ext cx="8428127" cy="3735919"/>
            <a:chOff x="401827" y="1511995"/>
            <a:chExt cx="8790286" cy="4291200"/>
          </a:xfrm>
        </p:grpSpPr>
        <p:sp>
          <p:nvSpPr>
            <p:cNvPr id="881" name="Google Shape;881;p94"/>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882" name="Google Shape;882;p94"/>
            <p:cNvSpPr/>
            <p:nvPr/>
          </p:nvSpPr>
          <p:spPr>
            <a:xfrm>
              <a:off x="401827" y="1512012"/>
              <a:ext cx="2705700" cy="963300"/>
            </a:xfrm>
            <a:prstGeom prst="rect">
              <a:avLst/>
            </a:prstGeom>
            <a:solidFill>
              <a:srgbClr val="E98300">
                <a:alpha val="41176"/>
              </a:srgbClr>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83" name="Google Shape;883;p94"/>
            <p:cNvSpPr/>
            <p:nvPr/>
          </p:nvSpPr>
          <p:spPr>
            <a:xfrm>
              <a:off x="405060" y="2621276"/>
              <a:ext cx="2813700" cy="963300"/>
            </a:xfrm>
            <a:prstGeom prst="rect">
              <a:avLst/>
            </a:prstGeom>
            <a:solidFill>
              <a:schemeClr val="accent5"/>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84" name="Google Shape;884;p94"/>
            <p:cNvSpPr/>
            <p:nvPr/>
          </p:nvSpPr>
          <p:spPr>
            <a:xfrm>
              <a:off x="405060" y="3730109"/>
              <a:ext cx="2705700" cy="963300"/>
            </a:xfrm>
            <a:prstGeom prst="rect">
              <a:avLst/>
            </a:prstGeom>
            <a:solidFill>
              <a:srgbClr val="E98300">
                <a:alpha val="41176"/>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885" name="Google Shape;885;p94"/>
            <p:cNvSpPr/>
            <p:nvPr/>
          </p:nvSpPr>
          <p:spPr>
            <a:xfrm>
              <a:off x="405060" y="4839832"/>
              <a:ext cx="2705700" cy="963300"/>
            </a:xfrm>
            <a:prstGeom prst="rect">
              <a:avLst/>
            </a:prstGeom>
            <a:solidFill>
              <a:srgbClr val="E98300">
                <a:alpha val="41176"/>
              </a:srgbClr>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886" name="Google Shape;886;p94"/>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887" name="Google Shape;887;p94"/>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888" name="Google Shape;888;p94"/>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889" name="Google Shape;889;p94"/>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90" name="Google Shape;890;p9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Palo Verde</a:t>
            </a:r>
            <a:endParaRPr sz="1400" b="0" i="0" u="none" strike="noStrike" cap="none">
              <a:solidFill>
                <a:srgbClr val="000000"/>
              </a:solidFill>
              <a:latin typeface="Arial"/>
              <a:ea typeface="Arial"/>
              <a:cs typeface="Arial"/>
              <a:sym typeface="Arial"/>
            </a:endParaRPr>
          </a:p>
        </p:txBody>
      </p:sp>
      <p:sp>
        <p:nvSpPr>
          <p:cNvPr id="891" name="Google Shape;891;p94"/>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92" name="Google Shape;892;p94"/>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93" name="Google Shape;893;p94"/>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894" name="Google Shape;894;p94"/>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  Phase tab 3 slide: Poppy">
  <p:cSld name="CUSTOM_7_1_1_1_1_1_1_1_1_1_1_1_1_2">
    <p:spTree>
      <p:nvGrpSpPr>
        <p:cNvPr id="1" name="Shape 895"/>
        <p:cNvGrpSpPr/>
        <p:nvPr/>
      </p:nvGrpSpPr>
      <p:grpSpPr>
        <a:xfrm>
          <a:off x="0" y="0"/>
          <a:ext cx="0" cy="0"/>
          <a:chOff x="0" y="0"/>
          <a:chExt cx="0" cy="0"/>
        </a:xfrm>
      </p:grpSpPr>
      <p:sp>
        <p:nvSpPr>
          <p:cNvPr id="896" name="Google Shape;896;p95"/>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7" name="Google Shape;897;p95"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898" name="Google Shape;898;p95"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899" name="Google Shape;899;p95"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900" name="Google Shape;900;p95"/>
          <p:cNvGrpSpPr/>
          <p:nvPr/>
        </p:nvGrpSpPr>
        <p:grpSpPr>
          <a:xfrm>
            <a:off x="323150" y="1564910"/>
            <a:ext cx="8428127" cy="3735919"/>
            <a:chOff x="401827" y="1511995"/>
            <a:chExt cx="8790286" cy="4291200"/>
          </a:xfrm>
        </p:grpSpPr>
        <p:sp>
          <p:nvSpPr>
            <p:cNvPr id="901" name="Google Shape;901;p95"/>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902" name="Google Shape;902;p95"/>
            <p:cNvSpPr/>
            <p:nvPr/>
          </p:nvSpPr>
          <p:spPr>
            <a:xfrm>
              <a:off x="401827" y="1512012"/>
              <a:ext cx="2705700" cy="963300"/>
            </a:xfrm>
            <a:prstGeom prst="rect">
              <a:avLst/>
            </a:prstGeom>
            <a:solidFill>
              <a:srgbClr val="E98300">
                <a:alpha val="41176"/>
              </a:srgbClr>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903" name="Google Shape;903;p95"/>
            <p:cNvSpPr/>
            <p:nvPr/>
          </p:nvSpPr>
          <p:spPr>
            <a:xfrm>
              <a:off x="405060" y="2621276"/>
              <a:ext cx="2705700" cy="963300"/>
            </a:xfrm>
            <a:prstGeom prst="rect">
              <a:avLst/>
            </a:prstGeom>
            <a:solidFill>
              <a:srgbClr val="E98300">
                <a:alpha val="41176"/>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904" name="Google Shape;904;p95"/>
            <p:cNvSpPr/>
            <p:nvPr/>
          </p:nvSpPr>
          <p:spPr>
            <a:xfrm>
              <a:off x="405060" y="3730109"/>
              <a:ext cx="2813700" cy="963300"/>
            </a:xfrm>
            <a:prstGeom prst="rect">
              <a:avLst/>
            </a:prstGeom>
            <a:solidFill>
              <a:schemeClr val="accent5"/>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905" name="Google Shape;905;p95"/>
            <p:cNvSpPr/>
            <p:nvPr/>
          </p:nvSpPr>
          <p:spPr>
            <a:xfrm>
              <a:off x="405060" y="4838942"/>
              <a:ext cx="2705700" cy="963300"/>
            </a:xfrm>
            <a:prstGeom prst="rect">
              <a:avLst/>
            </a:prstGeom>
            <a:solidFill>
              <a:srgbClr val="E98300">
                <a:alpha val="41176"/>
              </a:srgbClr>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906" name="Google Shape;906;p95"/>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07" name="Google Shape;907;p95"/>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908" name="Google Shape;908;p95"/>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909" name="Google Shape;909;p95"/>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10" name="Google Shape;910;p95"/>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11" name="Google Shape;911;p95"/>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12" name="Google Shape;912;p95"/>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13" name="Google Shape;913;p95"/>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  Phase tab 4 slide: Poppy">
  <p:cSld name="CUSTOM_7_1_1_1_1_1_1_1_1_1_1_1_1_2_1">
    <p:spTree>
      <p:nvGrpSpPr>
        <p:cNvPr id="1" name="Shape 914"/>
        <p:cNvGrpSpPr/>
        <p:nvPr/>
      </p:nvGrpSpPr>
      <p:grpSpPr>
        <a:xfrm>
          <a:off x="0" y="0"/>
          <a:ext cx="0" cy="0"/>
          <a:chOff x="0" y="0"/>
          <a:chExt cx="0" cy="0"/>
        </a:xfrm>
      </p:grpSpPr>
      <p:sp>
        <p:nvSpPr>
          <p:cNvPr id="915" name="Google Shape;915;p96"/>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16" name="Google Shape;916;p96" descr="Pie chart with solid fill"/>
          <p:cNvPicPr preferRelativeResize="0"/>
          <p:nvPr/>
        </p:nvPicPr>
        <p:blipFill rotWithShape="1">
          <a:blip r:embed="rId2">
            <a:alphaModFix/>
          </a:blip>
          <a:srcRect/>
          <a:stretch/>
        </p:blipFill>
        <p:spPr>
          <a:xfrm>
            <a:off x="1011602" y="3768107"/>
            <a:ext cx="461666" cy="457201"/>
          </a:xfrm>
          <a:prstGeom prst="rect">
            <a:avLst/>
          </a:prstGeom>
          <a:noFill/>
          <a:ln>
            <a:noFill/>
          </a:ln>
        </p:spPr>
      </p:pic>
      <p:pic>
        <p:nvPicPr>
          <p:cNvPr id="917" name="Google Shape;917;p96" descr="Pie chart with solid fill"/>
          <p:cNvPicPr preferRelativeResize="0"/>
          <p:nvPr/>
        </p:nvPicPr>
        <p:blipFill rotWithShape="1">
          <a:blip r:embed="rId2">
            <a:alphaModFix/>
          </a:blip>
          <a:srcRect/>
          <a:stretch/>
        </p:blipFill>
        <p:spPr>
          <a:xfrm>
            <a:off x="2978859" y="3768107"/>
            <a:ext cx="461666" cy="457201"/>
          </a:xfrm>
          <a:prstGeom prst="rect">
            <a:avLst/>
          </a:prstGeom>
          <a:noFill/>
          <a:ln>
            <a:noFill/>
          </a:ln>
        </p:spPr>
      </p:pic>
      <p:pic>
        <p:nvPicPr>
          <p:cNvPr id="918" name="Google Shape;918;p96" descr="Pie chart with solid fill"/>
          <p:cNvPicPr preferRelativeResize="0"/>
          <p:nvPr/>
        </p:nvPicPr>
        <p:blipFill rotWithShape="1">
          <a:blip r:embed="rId2">
            <a:alphaModFix/>
          </a:blip>
          <a:srcRect/>
          <a:stretch/>
        </p:blipFill>
        <p:spPr>
          <a:xfrm>
            <a:off x="2393422" y="1772486"/>
            <a:ext cx="371192" cy="367601"/>
          </a:xfrm>
          <a:prstGeom prst="rect">
            <a:avLst/>
          </a:prstGeom>
          <a:noFill/>
          <a:ln>
            <a:noFill/>
          </a:ln>
        </p:spPr>
      </p:pic>
      <p:grpSp>
        <p:nvGrpSpPr>
          <p:cNvPr id="919" name="Google Shape;919;p96"/>
          <p:cNvGrpSpPr/>
          <p:nvPr/>
        </p:nvGrpSpPr>
        <p:grpSpPr>
          <a:xfrm>
            <a:off x="323150" y="1564910"/>
            <a:ext cx="8428127" cy="3735919"/>
            <a:chOff x="401827" y="1511995"/>
            <a:chExt cx="8790286" cy="4291200"/>
          </a:xfrm>
        </p:grpSpPr>
        <p:sp>
          <p:nvSpPr>
            <p:cNvPr id="920" name="Google Shape;920;p96"/>
            <p:cNvSpPr/>
            <p:nvPr/>
          </p:nvSpPr>
          <p:spPr>
            <a:xfrm>
              <a:off x="3218813" y="1511995"/>
              <a:ext cx="5973300" cy="4291200"/>
            </a:xfrm>
            <a:prstGeom prst="rect">
              <a:avLst/>
            </a:prstGeom>
            <a:solidFill>
              <a:schemeClr val="lt2"/>
            </a:solidFill>
            <a:ln>
              <a:noFill/>
            </a:ln>
          </p:spPr>
          <p:txBody>
            <a:bodyPr spcFirstLastPara="1" wrap="square" lIns="252000" tIns="252000" rIns="144000" bIns="108000" anchor="t"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dk2"/>
                </a:solidFill>
                <a:latin typeface="Calibri"/>
                <a:ea typeface="Calibri"/>
                <a:cs typeface="Calibri"/>
                <a:sym typeface="Calibri"/>
              </a:endParaRPr>
            </a:p>
          </p:txBody>
        </p:sp>
        <p:sp>
          <p:nvSpPr>
            <p:cNvPr id="921" name="Google Shape;921;p96"/>
            <p:cNvSpPr/>
            <p:nvPr/>
          </p:nvSpPr>
          <p:spPr>
            <a:xfrm>
              <a:off x="401827" y="1512012"/>
              <a:ext cx="2705700" cy="963300"/>
            </a:xfrm>
            <a:prstGeom prst="rect">
              <a:avLst/>
            </a:prstGeom>
            <a:solidFill>
              <a:srgbClr val="E98300">
                <a:alpha val="41176"/>
              </a:srgbClr>
            </a:solidFill>
            <a:ln>
              <a:noFill/>
            </a:ln>
          </p:spPr>
          <p:txBody>
            <a:bodyPr spcFirstLastPara="1" wrap="square" lIns="274300" tIns="274300" rIns="252000" bIns="0" anchor="ctr" anchorCtr="0">
              <a:noAutofit/>
            </a:bodyPr>
            <a:lstStyle/>
            <a:p>
              <a:pPr marL="0" marR="0" lvl="0" indent="0" algn="l" rtl="0">
                <a:lnSpc>
                  <a:spcPct val="80000"/>
                </a:lnSpc>
                <a:spcBef>
                  <a:spcPts val="0"/>
                </a:spcBef>
                <a:spcAft>
                  <a:spcPts val="0"/>
                </a:spcAft>
                <a:buClr>
                  <a:srgbClr val="000000"/>
                </a:buClr>
                <a:buSzPts val="1700"/>
                <a:buFont typeface="Arial"/>
                <a:buNone/>
              </a:pPr>
              <a:endParaRPr sz="1700" b="1" i="0" u="none" strike="noStrike" cap="none">
                <a:solidFill>
                  <a:schemeClr val="lt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922" name="Google Shape;922;p96"/>
            <p:cNvSpPr/>
            <p:nvPr/>
          </p:nvSpPr>
          <p:spPr>
            <a:xfrm>
              <a:off x="405060" y="2621276"/>
              <a:ext cx="2705700" cy="963300"/>
            </a:xfrm>
            <a:prstGeom prst="rect">
              <a:avLst/>
            </a:prstGeom>
            <a:solidFill>
              <a:srgbClr val="E98300">
                <a:alpha val="41176"/>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923" name="Google Shape;923;p96"/>
            <p:cNvSpPr/>
            <p:nvPr/>
          </p:nvSpPr>
          <p:spPr>
            <a:xfrm>
              <a:off x="405060" y="3730109"/>
              <a:ext cx="2705700" cy="963300"/>
            </a:xfrm>
            <a:prstGeom prst="rect">
              <a:avLst/>
            </a:prstGeom>
            <a:solidFill>
              <a:srgbClr val="E98300">
                <a:alpha val="41176"/>
              </a:srgbClr>
            </a:solidFill>
            <a:ln>
              <a:noFill/>
            </a:ln>
          </p:spPr>
          <p:txBody>
            <a:bodyPr spcFirstLastPara="1" wrap="square" lIns="252000" tIns="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sp>
          <p:nvSpPr>
            <p:cNvPr id="924" name="Google Shape;924;p96"/>
            <p:cNvSpPr/>
            <p:nvPr/>
          </p:nvSpPr>
          <p:spPr>
            <a:xfrm>
              <a:off x="405060" y="4839832"/>
              <a:ext cx="2813700" cy="963300"/>
            </a:xfrm>
            <a:prstGeom prst="rect">
              <a:avLst/>
            </a:prstGeom>
            <a:solidFill>
              <a:schemeClr val="accent5"/>
            </a:solidFill>
            <a:ln>
              <a:noFill/>
            </a:ln>
          </p:spPr>
          <p:txBody>
            <a:bodyPr spcFirstLastPara="1" wrap="square" lIns="252000" tIns="108000" rIns="252000" bIns="0" anchor="ctr" anchorCtr="0">
              <a:noAutofit/>
            </a:bodyPr>
            <a:lstStyle/>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FFFFFF"/>
                </a:solidFill>
                <a:latin typeface="Bebas Neue"/>
                <a:ea typeface="Bebas Neue"/>
                <a:cs typeface="Bebas Neue"/>
                <a:sym typeface="Bebas Neue"/>
              </a:endParaRPr>
            </a:p>
          </p:txBody>
        </p:sp>
      </p:grpSp>
      <p:sp>
        <p:nvSpPr>
          <p:cNvPr id="925" name="Google Shape;925;p96"/>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26" name="Google Shape;926;p96"/>
          <p:cNvSpPr txBox="1"/>
          <p:nvPr/>
        </p:nvSpPr>
        <p:spPr>
          <a:xfrm>
            <a:off x="364775" y="874100"/>
            <a:ext cx="8459100" cy="45000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Clr>
                <a:schemeClr val="dk1"/>
              </a:buClr>
              <a:buSzPts val="3200"/>
              <a:buFont typeface="Georgia"/>
              <a:buNone/>
            </a:pPr>
            <a:endParaRPr sz="1400" b="0" i="0" u="none" strike="noStrike" cap="none">
              <a:solidFill>
                <a:schemeClr val="dk2"/>
              </a:solidFill>
              <a:latin typeface="Arial"/>
              <a:ea typeface="Arial"/>
              <a:cs typeface="Arial"/>
              <a:sym typeface="Arial"/>
            </a:endParaRPr>
          </a:p>
        </p:txBody>
      </p:sp>
      <p:sp>
        <p:nvSpPr>
          <p:cNvPr id="927" name="Google Shape;927;p96"/>
          <p:cNvSpPr txBox="1">
            <a:spLocks noGrp="1"/>
          </p:cNvSpPr>
          <p:nvPr>
            <p:ph type="subTitle" idx="1"/>
          </p:nvPr>
        </p:nvSpPr>
        <p:spPr>
          <a:xfrm>
            <a:off x="364775" y="874100"/>
            <a:ext cx="58854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928" name="Google Shape;928;p96"/>
          <p:cNvSpPr txBox="1">
            <a:spLocks noGrp="1"/>
          </p:cNvSpPr>
          <p:nvPr>
            <p:ph type="body" idx="2"/>
          </p:nvPr>
        </p:nvSpPr>
        <p:spPr>
          <a:xfrm>
            <a:off x="3212150" y="1754425"/>
            <a:ext cx="5424300" cy="34185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29" name="Google Shape;929;p96"/>
          <p:cNvSpPr txBox="1">
            <a:spLocks noGrp="1"/>
          </p:cNvSpPr>
          <p:nvPr>
            <p:ph type="body" idx="3"/>
          </p:nvPr>
        </p:nvSpPr>
        <p:spPr>
          <a:xfrm>
            <a:off x="377600" y="16320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30" name="Google Shape;930;p96"/>
          <p:cNvSpPr txBox="1">
            <a:spLocks noGrp="1"/>
          </p:cNvSpPr>
          <p:nvPr>
            <p:ph type="body" idx="4"/>
          </p:nvPr>
        </p:nvSpPr>
        <p:spPr>
          <a:xfrm>
            <a:off x="377600" y="2615100"/>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31" name="Google Shape;931;p96"/>
          <p:cNvSpPr txBox="1">
            <a:spLocks noGrp="1"/>
          </p:cNvSpPr>
          <p:nvPr>
            <p:ph type="body" idx="5"/>
          </p:nvPr>
        </p:nvSpPr>
        <p:spPr>
          <a:xfrm>
            <a:off x="377600" y="3578363"/>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32" name="Google Shape;932;p96"/>
          <p:cNvSpPr txBox="1">
            <a:spLocks noGrp="1"/>
          </p:cNvSpPr>
          <p:nvPr>
            <p:ph type="body" idx="6"/>
          </p:nvPr>
        </p:nvSpPr>
        <p:spPr>
          <a:xfrm>
            <a:off x="377600" y="4541625"/>
            <a:ext cx="2505000" cy="678000"/>
          </a:xfrm>
          <a:prstGeom prst="rect">
            <a:avLst/>
          </a:prstGeom>
          <a:noFill/>
          <a:ln>
            <a:noFill/>
          </a:ln>
        </p:spPr>
        <p:txBody>
          <a:bodyPr spcFirstLastPara="1" wrap="square" lIns="0" tIns="45700" rIns="0" bIns="45700" anchor="ctr" anchorCtr="0">
            <a:normAutofit/>
          </a:bodyPr>
          <a:lstStyle>
            <a:lvl1pPr marL="457200" lvl="0" indent="-342900" algn="ctr">
              <a:lnSpc>
                <a:spcPct val="90000"/>
              </a:lnSpc>
              <a:spcBef>
                <a:spcPts val="750"/>
              </a:spcBef>
              <a:spcAft>
                <a:spcPts val="0"/>
              </a:spcAft>
              <a:buClr>
                <a:schemeClr val="lt1"/>
              </a:buClr>
              <a:buSzPts val="1800"/>
              <a:buChar char="•"/>
              <a:defRPr b="1">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Data and descriptor slide">
  <p:cSld name="CUSTOM_8">
    <p:spTree>
      <p:nvGrpSpPr>
        <p:cNvPr id="1" name="Shape 933"/>
        <p:cNvGrpSpPr/>
        <p:nvPr/>
      </p:nvGrpSpPr>
      <p:grpSpPr>
        <a:xfrm>
          <a:off x="0" y="0"/>
          <a:ext cx="0" cy="0"/>
          <a:chOff x="0" y="0"/>
          <a:chExt cx="0" cy="0"/>
        </a:xfrm>
      </p:grpSpPr>
      <p:sp>
        <p:nvSpPr>
          <p:cNvPr id="934" name="Google Shape;934;p97"/>
          <p:cNvSpPr/>
          <p:nvPr/>
        </p:nvSpPr>
        <p:spPr>
          <a:xfrm>
            <a:off x="8975" y="10550"/>
            <a:ext cx="4164600" cy="56580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97"/>
          <p:cNvSpPr txBox="1">
            <a:spLocks noGrp="1"/>
          </p:cNvSpPr>
          <p:nvPr>
            <p:ph type="body" idx="1"/>
          </p:nvPr>
        </p:nvSpPr>
        <p:spPr>
          <a:xfrm>
            <a:off x="4421525" y="839950"/>
            <a:ext cx="2275200" cy="511500"/>
          </a:xfrm>
          <a:prstGeom prst="rect">
            <a:avLst/>
          </a:prstGeom>
          <a:noFill/>
          <a:ln>
            <a:noFill/>
          </a:ln>
        </p:spPr>
        <p:txBody>
          <a:bodyPr spcFirstLastPara="1" wrap="square" lIns="0" tIns="45700" rIns="0" bIns="45700" anchor="t" anchorCtr="0">
            <a:normAutofit/>
          </a:bodyPr>
          <a:lstStyle>
            <a:lvl1pPr marL="457200" lvl="0" indent="-381000" algn="l">
              <a:lnSpc>
                <a:spcPct val="90000"/>
              </a:lnSpc>
              <a:spcBef>
                <a:spcPts val="750"/>
              </a:spcBef>
              <a:spcAft>
                <a:spcPts val="0"/>
              </a:spcAft>
              <a:buClr>
                <a:schemeClr val="accent5"/>
              </a:buClr>
              <a:buSzPts val="2400"/>
              <a:buChar char="•"/>
              <a:defRPr sz="2400" b="1">
                <a:solidFill>
                  <a:schemeClr val="accent5"/>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36" name="Google Shape;936;p97"/>
          <p:cNvSpPr txBox="1">
            <a:spLocks noGrp="1"/>
          </p:cNvSpPr>
          <p:nvPr>
            <p:ph type="body" idx="2"/>
          </p:nvPr>
        </p:nvSpPr>
        <p:spPr>
          <a:xfrm>
            <a:off x="4434650" y="1310300"/>
            <a:ext cx="2262000" cy="5793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Clr>
                <a:srgbClr val="3D3D3D"/>
              </a:buClr>
              <a:buSzPts val="1400"/>
              <a:buChar char="•"/>
              <a:defRPr sz="14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37" name="Google Shape;937;p97"/>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38" name="Google Shape;938;p97"/>
          <p:cNvCxnSpPr/>
          <p:nvPr/>
        </p:nvCxnSpPr>
        <p:spPr>
          <a:xfrm>
            <a:off x="4411988" y="1000125"/>
            <a:ext cx="0" cy="752400"/>
          </a:xfrm>
          <a:prstGeom prst="straightConnector1">
            <a:avLst/>
          </a:prstGeom>
          <a:noFill/>
          <a:ln w="12700" cap="flat" cmpd="sng">
            <a:solidFill>
              <a:srgbClr val="7F7F7F"/>
            </a:solidFill>
            <a:prstDash val="solid"/>
            <a:miter lim="800000"/>
            <a:headEnd type="none" w="sm" len="sm"/>
            <a:tailEnd type="none" w="sm" len="sm"/>
          </a:ln>
        </p:spPr>
      </p:cxnSp>
      <p:cxnSp>
        <p:nvCxnSpPr>
          <p:cNvPr id="939" name="Google Shape;939;p97"/>
          <p:cNvCxnSpPr/>
          <p:nvPr/>
        </p:nvCxnSpPr>
        <p:spPr>
          <a:xfrm>
            <a:off x="4411988" y="2342885"/>
            <a:ext cx="0" cy="752400"/>
          </a:xfrm>
          <a:prstGeom prst="straightConnector1">
            <a:avLst/>
          </a:prstGeom>
          <a:noFill/>
          <a:ln w="12700" cap="flat" cmpd="sng">
            <a:solidFill>
              <a:srgbClr val="7F7F7F"/>
            </a:solidFill>
            <a:prstDash val="solid"/>
            <a:miter lim="800000"/>
            <a:headEnd type="none" w="sm" len="sm"/>
            <a:tailEnd type="none" w="sm" len="sm"/>
          </a:ln>
        </p:spPr>
      </p:cxnSp>
      <p:cxnSp>
        <p:nvCxnSpPr>
          <p:cNvPr id="940" name="Google Shape;940;p97"/>
          <p:cNvCxnSpPr/>
          <p:nvPr/>
        </p:nvCxnSpPr>
        <p:spPr>
          <a:xfrm>
            <a:off x="4421517" y="3906042"/>
            <a:ext cx="0" cy="752400"/>
          </a:xfrm>
          <a:prstGeom prst="straightConnector1">
            <a:avLst/>
          </a:prstGeom>
          <a:noFill/>
          <a:ln w="12700" cap="flat" cmpd="sng">
            <a:solidFill>
              <a:srgbClr val="7F7F7F"/>
            </a:solidFill>
            <a:prstDash val="solid"/>
            <a:miter lim="800000"/>
            <a:headEnd type="none" w="sm" len="sm"/>
            <a:tailEnd type="none" w="sm" len="sm"/>
          </a:ln>
        </p:spPr>
      </p:cxnSp>
      <p:cxnSp>
        <p:nvCxnSpPr>
          <p:cNvPr id="941" name="Google Shape;941;p97"/>
          <p:cNvCxnSpPr/>
          <p:nvPr/>
        </p:nvCxnSpPr>
        <p:spPr>
          <a:xfrm>
            <a:off x="6728465" y="1000125"/>
            <a:ext cx="0" cy="752400"/>
          </a:xfrm>
          <a:prstGeom prst="straightConnector1">
            <a:avLst/>
          </a:prstGeom>
          <a:noFill/>
          <a:ln w="12700" cap="flat" cmpd="sng">
            <a:solidFill>
              <a:srgbClr val="7F7F7F"/>
            </a:solidFill>
            <a:prstDash val="solid"/>
            <a:miter lim="800000"/>
            <a:headEnd type="none" w="sm" len="sm"/>
            <a:tailEnd type="none" w="sm" len="sm"/>
          </a:ln>
        </p:spPr>
      </p:cxnSp>
      <p:cxnSp>
        <p:nvCxnSpPr>
          <p:cNvPr id="942" name="Google Shape;942;p97"/>
          <p:cNvCxnSpPr/>
          <p:nvPr/>
        </p:nvCxnSpPr>
        <p:spPr>
          <a:xfrm>
            <a:off x="6728465" y="2342885"/>
            <a:ext cx="0" cy="752400"/>
          </a:xfrm>
          <a:prstGeom prst="straightConnector1">
            <a:avLst/>
          </a:prstGeom>
          <a:noFill/>
          <a:ln w="12700" cap="flat" cmpd="sng">
            <a:solidFill>
              <a:srgbClr val="7F7F7F"/>
            </a:solidFill>
            <a:prstDash val="solid"/>
            <a:miter lim="800000"/>
            <a:headEnd type="none" w="sm" len="sm"/>
            <a:tailEnd type="none" w="sm" len="sm"/>
          </a:ln>
        </p:spPr>
      </p:cxnSp>
      <p:cxnSp>
        <p:nvCxnSpPr>
          <p:cNvPr id="943" name="Google Shape;943;p97"/>
          <p:cNvCxnSpPr/>
          <p:nvPr/>
        </p:nvCxnSpPr>
        <p:spPr>
          <a:xfrm>
            <a:off x="6737994" y="3906042"/>
            <a:ext cx="0" cy="752400"/>
          </a:xfrm>
          <a:prstGeom prst="straightConnector1">
            <a:avLst/>
          </a:prstGeom>
          <a:noFill/>
          <a:ln w="12700" cap="flat" cmpd="sng">
            <a:solidFill>
              <a:srgbClr val="7F7F7F"/>
            </a:solidFill>
            <a:prstDash val="solid"/>
            <a:miter lim="800000"/>
            <a:headEnd type="none" w="sm" len="sm"/>
            <a:tailEnd type="none" w="sm" len="sm"/>
          </a:ln>
        </p:spPr>
      </p:cxnSp>
      <p:sp>
        <p:nvSpPr>
          <p:cNvPr id="944" name="Google Shape;944;p97"/>
          <p:cNvSpPr txBox="1">
            <a:spLocks noGrp="1"/>
          </p:cNvSpPr>
          <p:nvPr>
            <p:ph type="title"/>
          </p:nvPr>
        </p:nvSpPr>
        <p:spPr>
          <a:xfrm>
            <a:off x="320050" y="304275"/>
            <a:ext cx="41646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45" name="Google Shape;945;p97"/>
          <p:cNvSpPr txBox="1">
            <a:spLocks noGrp="1"/>
          </p:cNvSpPr>
          <p:nvPr>
            <p:ph type="body" idx="3"/>
          </p:nvPr>
        </p:nvSpPr>
        <p:spPr>
          <a:xfrm>
            <a:off x="343925" y="1429125"/>
            <a:ext cx="3643500" cy="40191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46" name="Google Shape;946;p97"/>
          <p:cNvSpPr txBox="1">
            <a:spLocks noGrp="1"/>
          </p:cNvSpPr>
          <p:nvPr>
            <p:ph type="body" idx="4"/>
          </p:nvPr>
        </p:nvSpPr>
        <p:spPr>
          <a:xfrm>
            <a:off x="4434650" y="2228325"/>
            <a:ext cx="2262000" cy="511500"/>
          </a:xfrm>
          <a:prstGeom prst="rect">
            <a:avLst/>
          </a:prstGeom>
          <a:noFill/>
          <a:ln>
            <a:noFill/>
          </a:ln>
        </p:spPr>
        <p:txBody>
          <a:bodyPr spcFirstLastPara="1" wrap="square" lIns="0" tIns="45700" rIns="0" bIns="45700" anchor="t" anchorCtr="0">
            <a:normAutofit/>
          </a:bodyPr>
          <a:lstStyle>
            <a:lvl1pPr marL="457200" lvl="0" indent="-381000" algn="l">
              <a:lnSpc>
                <a:spcPct val="90000"/>
              </a:lnSpc>
              <a:spcBef>
                <a:spcPts val="750"/>
              </a:spcBef>
              <a:spcAft>
                <a:spcPts val="0"/>
              </a:spcAft>
              <a:buClr>
                <a:schemeClr val="accent6"/>
              </a:buClr>
              <a:buSzPts val="2400"/>
              <a:buChar char="•"/>
              <a:defRPr sz="2400" b="1">
                <a:solidFill>
                  <a:schemeClr val="accent6"/>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47" name="Google Shape;947;p97"/>
          <p:cNvSpPr txBox="1">
            <a:spLocks noGrp="1"/>
          </p:cNvSpPr>
          <p:nvPr>
            <p:ph type="body" idx="5"/>
          </p:nvPr>
        </p:nvSpPr>
        <p:spPr>
          <a:xfrm>
            <a:off x="4434650" y="2698675"/>
            <a:ext cx="2262000" cy="5793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Clr>
                <a:srgbClr val="3D3D3D"/>
              </a:buClr>
              <a:buSzPts val="1400"/>
              <a:buChar char="•"/>
              <a:defRPr sz="14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48" name="Google Shape;948;p97"/>
          <p:cNvSpPr txBox="1">
            <a:spLocks noGrp="1"/>
          </p:cNvSpPr>
          <p:nvPr>
            <p:ph type="body" idx="6"/>
          </p:nvPr>
        </p:nvSpPr>
        <p:spPr>
          <a:xfrm>
            <a:off x="4434650" y="3791475"/>
            <a:ext cx="2262000" cy="511500"/>
          </a:xfrm>
          <a:prstGeom prst="rect">
            <a:avLst/>
          </a:prstGeom>
          <a:noFill/>
          <a:ln>
            <a:noFill/>
          </a:ln>
        </p:spPr>
        <p:txBody>
          <a:bodyPr spcFirstLastPara="1" wrap="square" lIns="0" tIns="45700" rIns="0" bIns="45700" anchor="t" anchorCtr="0">
            <a:normAutofit/>
          </a:bodyPr>
          <a:lstStyle>
            <a:lvl1pPr marL="457200" lvl="0" indent="-381000" algn="l">
              <a:lnSpc>
                <a:spcPct val="90000"/>
              </a:lnSpc>
              <a:spcBef>
                <a:spcPts val="750"/>
              </a:spcBef>
              <a:spcAft>
                <a:spcPts val="0"/>
              </a:spcAft>
              <a:buClr>
                <a:schemeClr val="accent4"/>
              </a:buClr>
              <a:buSzPts val="2400"/>
              <a:buChar char="•"/>
              <a:defRPr sz="2400" b="1">
                <a:solidFill>
                  <a:schemeClr val="accent4"/>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49" name="Google Shape;949;p97"/>
          <p:cNvSpPr txBox="1">
            <a:spLocks noGrp="1"/>
          </p:cNvSpPr>
          <p:nvPr>
            <p:ph type="body" idx="7"/>
          </p:nvPr>
        </p:nvSpPr>
        <p:spPr>
          <a:xfrm>
            <a:off x="4434650" y="4261825"/>
            <a:ext cx="2262000" cy="6402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Clr>
                <a:srgbClr val="3D3D3D"/>
              </a:buClr>
              <a:buSzPts val="1400"/>
              <a:buChar char="•"/>
              <a:defRPr sz="14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50" name="Google Shape;950;p97"/>
          <p:cNvSpPr txBox="1">
            <a:spLocks noGrp="1"/>
          </p:cNvSpPr>
          <p:nvPr>
            <p:ph type="body" idx="8"/>
          </p:nvPr>
        </p:nvSpPr>
        <p:spPr>
          <a:xfrm>
            <a:off x="6738000" y="839950"/>
            <a:ext cx="2101200" cy="511500"/>
          </a:xfrm>
          <a:prstGeom prst="rect">
            <a:avLst/>
          </a:prstGeom>
          <a:noFill/>
          <a:ln>
            <a:noFill/>
          </a:ln>
        </p:spPr>
        <p:txBody>
          <a:bodyPr spcFirstLastPara="1" wrap="square" lIns="0" tIns="45700" rIns="0" bIns="45700" anchor="t" anchorCtr="0">
            <a:normAutofit/>
          </a:bodyPr>
          <a:lstStyle>
            <a:lvl1pPr marL="457200" lvl="0" indent="-381000" algn="l">
              <a:lnSpc>
                <a:spcPct val="90000"/>
              </a:lnSpc>
              <a:spcBef>
                <a:spcPts val="750"/>
              </a:spcBef>
              <a:spcAft>
                <a:spcPts val="0"/>
              </a:spcAft>
              <a:buClr>
                <a:schemeClr val="accent1"/>
              </a:buClr>
              <a:buSzPts val="2400"/>
              <a:buChar char="•"/>
              <a:defRPr sz="2400" b="1">
                <a:solidFill>
                  <a:schemeClr val="accen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51" name="Google Shape;951;p97"/>
          <p:cNvSpPr txBox="1">
            <a:spLocks noGrp="1"/>
          </p:cNvSpPr>
          <p:nvPr>
            <p:ph type="body" idx="9"/>
          </p:nvPr>
        </p:nvSpPr>
        <p:spPr>
          <a:xfrm>
            <a:off x="6738000" y="1310300"/>
            <a:ext cx="2101200" cy="5793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Clr>
                <a:srgbClr val="3D3D3D"/>
              </a:buClr>
              <a:buSzPts val="1400"/>
              <a:buChar char="•"/>
              <a:defRPr sz="14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52" name="Google Shape;952;p97"/>
          <p:cNvSpPr txBox="1">
            <a:spLocks noGrp="1"/>
          </p:cNvSpPr>
          <p:nvPr>
            <p:ph type="body" idx="13"/>
          </p:nvPr>
        </p:nvSpPr>
        <p:spPr>
          <a:xfrm>
            <a:off x="6738000" y="2228325"/>
            <a:ext cx="2101200" cy="511500"/>
          </a:xfrm>
          <a:prstGeom prst="rect">
            <a:avLst/>
          </a:prstGeom>
          <a:noFill/>
          <a:ln>
            <a:noFill/>
          </a:ln>
        </p:spPr>
        <p:txBody>
          <a:bodyPr spcFirstLastPara="1" wrap="square" lIns="0" tIns="45700" rIns="0" bIns="45700" anchor="t" anchorCtr="0">
            <a:normAutofit/>
          </a:bodyPr>
          <a:lstStyle>
            <a:lvl1pPr marL="457200" lvl="0" indent="-381000" algn="l">
              <a:lnSpc>
                <a:spcPct val="90000"/>
              </a:lnSpc>
              <a:spcBef>
                <a:spcPts val="750"/>
              </a:spcBef>
              <a:spcAft>
                <a:spcPts val="0"/>
              </a:spcAft>
              <a:buClr>
                <a:schemeClr val="accent2"/>
              </a:buClr>
              <a:buSzPts val="2400"/>
              <a:buChar char="•"/>
              <a:defRPr sz="2400" b="1">
                <a:solidFill>
                  <a:schemeClr val="accent2"/>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53" name="Google Shape;953;p97"/>
          <p:cNvSpPr txBox="1">
            <a:spLocks noGrp="1"/>
          </p:cNvSpPr>
          <p:nvPr>
            <p:ph type="body" idx="14"/>
          </p:nvPr>
        </p:nvSpPr>
        <p:spPr>
          <a:xfrm>
            <a:off x="6738000" y="2698675"/>
            <a:ext cx="2101200" cy="5793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Clr>
                <a:srgbClr val="3D3D3D"/>
              </a:buClr>
              <a:buSzPts val="1400"/>
              <a:buChar char="•"/>
              <a:defRPr sz="14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54" name="Google Shape;954;p97"/>
          <p:cNvSpPr txBox="1">
            <a:spLocks noGrp="1"/>
          </p:cNvSpPr>
          <p:nvPr>
            <p:ph type="body" idx="15"/>
          </p:nvPr>
        </p:nvSpPr>
        <p:spPr>
          <a:xfrm>
            <a:off x="6738000" y="3791475"/>
            <a:ext cx="2101200" cy="511500"/>
          </a:xfrm>
          <a:prstGeom prst="rect">
            <a:avLst/>
          </a:prstGeom>
          <a:noFill/>
          <a:ln>
            <a:noFill/>
          </a:ln>
        </p:spPr>
        <p:txBody>
          <a:bodyPr spcFirstLastPara="1" wrap="square" lIns="0" tIns="45700" rIns="0" bIns="45700" anchor="t" anchorCtr="0">
            <a:normAutofit/>
          </a:bodyPr>
          <a:lstStyle>
            <a:lvl1pPr marL="457200" lvl="0" indent="-381000" algn="l">
              <a:lnSpc>
                <a:spcPct val="90000"/>
              </a:lnSpc>
              <a:spcBef>
                <a:spcPts val="750"/>
              </a:spcBef>
              <a:spcAft>
                <a:spcPts val="0"/>
              </a:spcAft>
              <a:buClr>
                <a:schemeClr val="accent3"/>
              </a:buClr>
              <a:buSzPts val="2400"/>
              <a:buChar char="•"/>
              <a:defRPr sz="2400" b="1">
                <a:solidFill>
                  <a:schemeClr val="accent3"/>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55" name="Google Shape;955;p97"/>
          <p:cNvSpPr txBox="1">
            <a:spLocks noGrp="1"/>
          </p:cNvSpPr>
          <p:nvPr>
            <p:ph type="body" idx="16"/>
          </p:nvPr>
        </p:nvSpPr>
        <p:spPr>
          <a:xfrm>
            <a:off x="6738000" y="4261825"/>
            <a:ext cx="2101200" cy="6402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Clr>
                <a:srgbClr val="3D3D3D"/>
              </a:buClr>
              <a:buSzPts val="1400"/>
              <a:buChar char="•"/>
              <a:defRPr sz="1400">
                <a:solidFill>
                  <a:srgbClr val="3D3D3D"/>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trategy puzzle circle slide">
  <p:cSld name="CUSTOM_9">
    <p:spTree>
      <p:nvGrpSpPr>
        <p:cNvPr id="1" name="Shape 956"/>
        <p:cNvGrpSpPr/>
        <p:nvPr/>
      </p:nvGrpSpPr>
      <p:grpSpPr>
        <a:xfrm>
          <a:off x="0" y="0"/>
          <a:ext cx="0" cy="0"/>
          <a:chOff x="0" y="0"/>
          <a:chExt cx="0" cy="0"/>
        </a:xfrm>
      </p:grpSpPr>
      <p:sp>
        <p:nvSpPr>
          <p:cNvPr id="957" name="Google Shape;957;p98"/>
          <p:cNvSpPr txBox="1">
            <a:spLocks noGrp="1"/>
          </p:cNvSpPr>
          <p:nvPr>
            <p:ph type="sldNum" idx="12"/>
          </p:nvPr>
        </p:nvSpPr>
        <p:spPr>
          <a:xfrm>
            <a:off x="6766510" y="5164102"/>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958" name="Google Shape;958;p98"/>
          <p:cNvGrpSpPr/>
          <p:nvPr/>
        </p:nvGrpSpPr>
        <p:grpSpPr>
          <a:xfrm>
            <a:off x="328465" y="1389801"/>
            <a:ext cx="8341385" cy="3520800"/>
            <a:chOff x="396890" y="1914801"/>
            <a:chExt cx="8341385" cy="3520800"/>
          </a:xfrm>
        </p:grpSpPr>
        <p:cxnSp>
          <p:nvCxnSpPr>
            <p:cNvPr id="959" name="Google Shape;959;p98"/>
            <p:cNvCxnSpPr/>
            <p:nvPr/>
          </p:nvCxnSpPr>
          <p:spPr>
            <a:xfrm>
              <a:off x="396890" y="2845796"/>
              <a:ext cx="3226930" cy="0"/>
            </a:xfrm>
            <a:prstGeom prst="straightConnector1">
              <a:avLst/>
            </a:prstGeom>
            <a:noFill/>
            <a:ln w="19050" cap="flat" cmpd="sng">
              <a:solidFill>
                <a:srgbClr val="969696"/>
              </a:solidFill>
              <a:prstDash val="dot"/>
              <a:round/>
              <a:headEnd type="none" w="sm" len="sm"/>
              <a:tailEnd type="none" w="sm" len="sm"/>
            </a:ln>
          </p:spPr>
        </p:cxnSp>
        <p:cxnSp>
          <p:nvCxnSpPr>
            <p:cNvPr id="960" name="Google Shape;960;p98"/>
            <p:cNvCxnSpPr/>
            <p:nvPr/>
          </p:nvCxnSpPr>
          <p:spPr>
            <a:xfrm>
              <a:off x="5338522" y="2845796"/>
              <a:ext cx="3399753" cy="0"/>
            </a:xfrm>
            <a:prstGeom prst="straightConnector1">
              <a:avLst/>
            </a:prstGeom>
            <a:noFill/>
            <a:ln w="19050" cap="flat" cmpd="sng">
              <a:solidFill>
                <a:srgbClr val="969696"/>
              </a:solidFill>
              <a:prstDash val="dot"/>
              <a:round/>
              <a:headEnd type="none" w="sm" len="sm"/>
              <a:tailEnd type="none" w="sm" len="sm"/>
            </a:ln>
          </p:spPr>
        </p:cxnSp>
        <p:cxnSp>
          <p:nvCxnSpPr>
            <p:cNvPr id="961" name="Google Shape;961;p98"/>
            <p:cNvCxnSpPr/>
            <p:nvPr/>
          </p:nvCxnSpPr>
          <p:spPr>
            <a:xfrm>
              <a:off x="396890" y="4530892"/>
              <a:ext cx="3514519" cy="0"/>
            </a:xfrm>
            <a:prstGeom prst="straightConnector1">
              <a:avLst/>
            </a:prstGeom>
            <a:noFill/>
            <a:ln w="19050" cap="flat" cmpd="sng">
              <a:solidFill>
                <a:srgbClr val="969696"/>
              </a:solidFill>
              <a:prstDash val="dot"/>
              <a:round/>
              <a:headEnd type="none" w="sm" len="sm"/>
              <a:tailEnd type="none" w="sm" len="sm"/>
            </a:ln>
          </p:spPr>
        </p:cxnSp>
        <p:cxnSp>
          <p:nvCxnSpPr>
            <p:cNvPr id="962" name="Google Shape;962;p98"/>
            <p:cNvCxnSpPr/>
            <p:nvPr/>
          </p:nvCxnSpPr>
          <p:spPr>
            <a:xfrm>
              <a:off x="5509994" y="4530892"/>
              <a:ext cx="3228280" cy="0"/>
            </a:xfrm>
            <a:prstGeom prst="straightConnector1">
              <a:avLst/>
            </a:prstGeom>
            <a:noFill/>
            <a:ln w="19050" cap="flat" cmpd="sng">
              <a:solidFill>
                <a:srgbClr val="969696"/>
              </a:solidFill>
              <a:prstDash val="dot"/>
              <a:round/>
              <a:headEnd type="none" w="sm" len="sm"/>
              <a:tailEnd type="none" w="sm" len="sm"/>
            </a:ln>
          </p:spPr>
        </p:cxnSp>
        <p:grpSp>
          <p:nvGrpSpPr>
            <p:cNvPr id="963" name="Google Shape;963;p98"/>
            <p:cNvGrpSpPr/>
            <p:nvPr/>
          </p:nvGrpSpPr>
          <p:grpSpPr>
            <a:xfrm>
              <a:off x="2811600" y="1914801"/>
              <a:ext cx="3520800" cy="3520800"/>
              <a:chOff x="4334401" y="1914801"/>
              <a:chExt cx="3520800" cy="3520800"/>
            </a:xfrm>
          </p:grpSpPr>
          <p:sp>
            <p:nvSpPr>
              <p:cNvPr id="964" name="Google Shape;964;p98"/>
              <p:cNvSpPr/>
              <p:nvPr/>
            </p:nvSpPr>
            <p:spPr>
              <a:xfrm>
                <a:off x="6704528" y="4131971"/>
                <a:ext cx="616449" cy="498495"/>
              </a:xfrm>
              <a:custGeom>
                <a:avLst/>
                <a:gdLst/>
                <a:ahLst/>
                <a:cxnLst/>
                <a:rect l="l" t="t" r="r" b="b"/>
                <a:pathLst>
                  <a:path w="416" h="336" extrusionOk="0">
                    <a:moveTo>
                      <a:pt x="409" y="322"/>
                    </a:moveTo>
                    <a:cubicBezTo>
                      <a:pt x="361" y="322"/>
                      <a:pt x="361" y="322"/>
                      <a:pt x="361" y="322"/>
                    </a:cubicBezTo>
                    <a:cubicBezTo>
                      <a:pt x="341" y="6"/>
                      <a:pt x="341" y="6"/>
                      <a:pt x="341" y="6"/>
                    </a:cubicBezTo>
                    <a:cubicBezTo>
                      <a:pt x="341" y="3"/>
                      <a:pt x="338" y="0"/>
                      <a:pt x="334" y="0"/>
                    </a:cubicBezTo>
                    <a:cubicBezTo>
                      <a:pt x="289" y="0"/>
                      <a:pt x="289" y="0"/>
                      <a:pt x="289" y="0"/>
                    </a:cubicBezTo>
                    <a:cubicBezTo>
                      <a:pt x="285" y="0"/>
                      <a:pt x="281" y="3"/>
                      <a:pt x="281" y="6"/>
                    </a:cubicBezTo>
                    <a:cubicBezTo>
                      <a:pt x="275" y="103"/>
                      <a:pt x="275" y="103"/>
                      <a:pt x="275" y="103"/>
                    </a:cubicBezTo>
                    <a:cubicBezTo>
                      <a:pt x="248" y="103"/>
                      <a:pt x="248" y="103"/>
                      <a:pt x="248" y="103"/>
                    </a:cubicBezTo>
                    <a:cubicBezTo>
                      <a:pt x="190" y="162"/>
                      <a:pt x="190" y="162"/>
                      <a:pt x="190" y="162"/>
                    </a:cubicBezTo>
                    <a:cubicBezTo>
                      <a:pt x="190" y="96"/>
                      <a:pt x="190" y="96"/>
                      <a:pt x="190" y="96"/>
                    </a:cubicBezTo>
                    <a:cubicBezTo>
                      <a:pt x="123" y="162"/>
                      <a:pt x="123" y="162"/>
                      <a:pt x="123" y="162"/>
                    </a:cubicBezTo>
                    <a:cubicBezTo>
                      <a:pt x="123" y="96"/>
                      <a:pt x="123" y="96"/>
                      <a:pt x="123" y="96"/>
                    </a:cubicBezTo>
                    <a:cubicBezTo>
                      <a:pt x="43" y="177"/>
                      <a:pt x="43" y="177"/>
                      <a:pt x="43" y="177"/>
                    </a:cubicBezTo>
                    <a:cubicBezTo>
                      <a:pt x="43" y="322"/>
                      <a:pt x="43" y="322"/>
                      <a:pt x="43" y="322"/>
                    </a:cubicBezTo>
                    <a:cubicBezTo>
                      <a:pt x="7" y="322"/>
                      <a:pt x="7" y="322"/>
                      <a:pt x="7" y="322"/>
                    </a:cubicBezTo>
                    <a:cubicBezTo>
                      <a:pt x="3" y="322"/>
                      <a:pt x="0" y="325"/>
                      <a:pt x="0" y="329"/>
                    </a:cubicBezTo>
                    <a:cubicBezTo>
                      <a:pt x="0" y="333"/>
                      <a:pt x="3" y="336"/>
                      <a:pt x="7" y="336"/>
                    </a:cubicBezTo>
                    <a:cubicBezTo>
                      <a:pt x="268" y="336"/>
                      <a:pt x="268" y="336"/>
                      <a:pt x="268" y="336"/>
                    </a:cubicBezTo>
                    <a:cubicBezTo>
                      <a:pt x="354" y="336"/>
                      <a:pt x="354" y="336"/>
                      <a:pt x="354" y="336"/>
                    </a:cubicBezTo>
                    <a:cubicBezTo>
                      <a:pt x="409" y="336"/>
                      <a:pt x="409" y="336"/>
                      <a:pt x="409" y="336"/>
                    </a:cubicBezTo>
                    <a:cubicBezTo>
                      <a:pt x="413" y="336"/>
                      <a:pt x="416" y="333"/>
                      <a:pt x="416" y="329"/>
                    </a:cubicBezTo>
                    <a:cubicBezTo>
                      <a:pt x="416" y="325"/>
                      <a:pt x="413" y="322"/>
                      <a:pt x="409" y="322"/>
                    </a:cubicBezTo>
                    <a:close/>
                    <a:moveTo>
                      <a:pt x="327" y="14"/>
                    </a:moveTo>
                    <a:cubicBezTo>
                      <a:pt x="331" y="74"/>
                      <a:pt x="331" y="74"/>
                      <a:pt x="331" y="74"/>
                    </a:cubicBezTo>
                    <a:cubicBezTo>
                      <a:pt x="292" y="74"/>
                      <a:pt x="292" y="74"/>
                      <a:pt x="292" y="74"/>
                    </a:cubicBezTo>
                    <a:cubicBezTo>
                      <a:pt x="295" y="14"/>
                      <a:pt x="295" y="14"/>
                      <a:pt x="295" y="14"/>
                    </a:cubicBezTo>
                    <a:lnTo>
                      <a:pt x="327" y="14"/>
                    </a:lnTo>
                    <a:close/>
                    <a:moveTo>
                      <a:pt x="57" y="183"/>
                    </a:moveTo>
                    <a:cubicBezTo>
                      <a:pt x="109" y="131"/>
                      <a:pt x="109" y="131"/>
                      <a:pt x="109" y="131"/>
                    </a:cubicBezTo>
                    <a:cubicBezTo>
                      <a:pt x="109" y="197"/>
                      <a:pt x="109" y="197"/>
                      <a:pt x="109" y="197"/>
                    </a:cubicBezTo>
                    <a:cubicBezTo>
                      <a:pt x="175" y="131"/>
                      <a:pt x="175" y="131"/>
                      <a:pt x="175" y="131"/>
                    </a:cubicBezTo>
                    <a:cubicBezTo>
                      <a:pt x="175" y="197"/>
                      <a:pt x="175" y="197"/>
                      <a:pt x="175" y="197"/>
                    </a:cubicBezTo>
                    <a:cubicBezTo>
                      <a:pt x="254" y="118"/>
                      <a:pt x="254" y="118"/>
                      <a:pt x="254" y="118"/>
                    </a:cubicBezTo>
                    <a:cubicBezTo>
                      <a:pt x="274" y="118"/>
                      <a:pt x="274" y="118"/>
                      <a:pt x="274" y="118"/>
                    </a:cubicBezTo>
                    <a:cubicBezTo>
                      <a:pt x="261" y="322"/>
                      <a:pt x="261" y="322"/>
                      <a:pt x="261" y="322"/>
                    </a:cubicBezTo>
                    <a:cubicBezTo>
                      <a:pt x="57" y="322"/>
                      <a:pt x="57" y="322"/>
                      <a:pt x="57" y="322"/>
                    </a:cubicBezTo>
                    <a:lnTo>
                      <a:pt x="57" y="183"/>
                    </a:lnTo>
                    <a:close/>
                    <a:moveTo>
                      <a:pt x="276" y="322"/>
                    </a:moveTo>
                    <a:cubicBezTo>
                      <a:pt x="291" y="88"/>
                      <a:pt x="291" y="88"/>
                      <a:pt x="291" y="88"/>
                    </a:cubicBezTo>
                    <a:cubicBezTo>
                      <a:pt x="332" y="88"/>
                      <a:pt x="332" y="88"/>
                      <a:pt x="332" y="88"/>
                    </a:cubicBezTo>
                    <a:cubicBezTo>
                      <a:pt x="347" y="322"/>
                      <a:pt x="347" y="322"/>
                      <a:pt x="347" y="322"/>
                    </a:cubicBezTo>
                    <a:lnTo>
                      <a:pt x="276" y="322"/>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5" name="Google Shape;965;p98"/>
              <p:cNvSpPr/>
              <p:nvPr/>
            </p:nvSpPr>
            <p:spPr>
              <a:xfrm>
                <a:off x="6996431" y="4442118"/>
                <a:ext cx="32700" cy="32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6" name="Google Shape;966;p98"/>
              <p:cNvSpPr/>
              <p:nvPr/>
            </p:nvSpPr>
            <p:spPr>
              <a:xfrm>
                <a:off x="6996431" y="4511807"/>
                <a:ext cx="32700" cy="339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7" name="Google Shape;967;p98"/>
              <p:cNvSpPr/>
              <p:nvPr/>
            </p:nvSpPr>
            <p:spPr>
              <a:xfrm>
                <a:off x="6913568" y="4442118"/>
                <a:ext cx="32700" cy="32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8" name="Google Shape;968;p98"/>
              <p:cNvSpPr/>
              <p:nvPr/>
            </p:nvSpPr>
            <p:spPr>
              <a:xfrm>
                <a:off x="6830078" y="4442118"/>
                <a:ext cx="32700" cy="32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9" name="Google Shape;969;p98"/>
              <p:cNvSpPr/>
              <p:nvPr/>
            </p:nvSpPr>
            <p:spPr>
              <a:xfrm>
                <a:off x="6913568" y="4511807"/>
                <a:ext cx="32700" cy="339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0" name="Google Shape;970;p98"/>
              <p:cNvSpPr/>
              <p:nvPr/>
            </p:nvSpPr>
            <p:spPr>
              <a:xfrm>
                <a:off x="6830078" y="4511807"/>
                <a:ext cx="32700" cy="339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1" name="Google Shape;971;p98"/>
              <p:cNvSpPr/>
              <p:nvPr/>
            </p:nvSpPr>
            <p:spPr>
              <a:xfrm>
                <a:off x="4879512" y="4127106"/>
                <a:ext cx="534624" cy="508224"/>
              </a:xfrm>
              <a:custGeom>
                <a:avLst/>
                <a:gdLst/>
                <a:ahLst/>
                <a:cxnLst/>
                <a:rect l="l" t="t" r="r" b="b"/>
                <a:pathLst>
                  <a:path w="240" h="228" extrusionOk="0">
                    <a:moveTo>
                      <a:pt x="240" y="0"/>
                    </a:moveTo>
                    <a:cubicBezTo>
                      <a:pt x="0" y="0"/>
                      <a:pt x="0" y="0"/>
                      <a:pt x="0" y="0"/>
                    </a:cubicBezTo>
                    <a:cubicBezTo>
                      <a:pt x="0" y="192"/>
                      <a:pt x="0" y="192"/>
                      <a:pt x="0" y="192"/>
                    </a:cubicBezTo>
                    <a:cubicBezTo>
                      <a:pt x="74" y="192"/>
                      <a:pt x="74" y="192"/>
                      <a:pt x="74" y="192"/>
                    </a:cubicBezTo>
                    <a:cubicBezTo>
                      <a:pt x="45" y="221"/>
                      <a:pt x="45" y="221"/>
                      <a:pt x="45" y="221"/>
                    </a:cubicBezTo>
                    <a:cubicBezTo>
                      <a:pt x="44" y="223"/>
                      <a:pt x="44" y="225"/>
                      <a:pt x="45" y="227"/>
                    </a:cubicBezTo>
                    <a:cubicBezTo>
                      <a:pt x="46" y="228"/>
                      <a:pt x="47" y="228"/>
                      <a:pt x="48" y="228"/>
                    </a:cubicBezTo>
                    <a:cubicBezTo>
                      <a:pt x="49" y="228"/>
                      <a:pt x="50" y="228"/>
                      <a:pt x="51" y="227"/>
                    </a:cubicBezTo>
                    <a:cubicBezTo>
                      <a:pt x="83" y="195"/>
                      <a:pt x="83" y="195"/>
                      <a:pt x="83" y="195"/>
                    </a:cubicBezTo>
                    <a:cubicBezTo>
                      <a:pt x="84" y="194"/>
                      <a:pt x="84" y="193"/>
                      <a:pt x="84" y="192"/>
                    </a:cubicBezTo>
                    <a:cubicBezTo>
                      <a:pt x="156" y="192"/>
                      <a:pt x="156" y="192"/>
                      <a:pt x="156" y="192"/>
                    </a:cubicBezTo>
                    <a:cubicBezTo>
                      <a:pt x="156" y="193"/>
                      <a:pt x="156" y="194"/>
                      <a:pt x="157" y="195"/>
                    </a:cubicBezTo>
                    <a:cubicBezTo>
                      <a:pt x="189" y="227"/>
                      <a:pt x="189" y="227"/>
                      <a:pt x="189" y="227"/>
                    </a:cubicBezTo>
                    <a:cubicBezTo>
                      <a:pt x="190" y="228"/>
                      <a:pt x="191" y="228"/>
                      <a:pt x="192" y="228"/>
                    </a:cubicBezTo>
                    <a:cubicBezTo>
                      <a:pt x="193" y="228"/>
                      <a:pt x="194" y="228"/>
                      <a:pt x="195" y="227"/>
                    </a:cubicBezTo>
                    <a:cubicBezTo>
                      <a:pt x="196" y="225"/>
                      <a:pt x="196" y="223"/>
                      <a:pt x="195" y="221"/>
                    </a:cubicBezTo>
                    <a:cubicBezTo>
                      <a:pt x="166" y="192"/>
                      <a:pt x="166" y="192"/>
                      <a:pt x="166" y="192"/>
                    </a:cubicBezTo>
                    <a:cubicBezTo>
                      <a:pt x="240" y="192"/>
                      <a:pt x="240" y="192"/>
                      <a:pt x="240" y="192"/>
                    </a:cubicBezTo>
                    <a:lnTo>
                      <a:pt x="240" y="0"/>
                    </a:lnTo>
                    <a:close/>
                    <a:moveTo>
                      <a:pt x="232" y="184"/>
                    </a:moveTo>
                    <a:cubicBezTo>
                      <a:pt x="8" y="184"/>
                      <a:pt x="8" y="184"/>
                      <a:pt x="8" y="184"/>
                    </a:cubicBezTo>
                    <a:cubicBezTo>
                      <a:pt x="8" y="8"/>
                      <a:pt x="8" y="8"/>
                      <a:pt x="8" y="8"/>
                    </a:cubicBezTo>
                    <a:cubicBezTo>
                      <a:pt x="232" y="8"/>
                      <a:pt x="232" y="8"/>
                      <a:pt x="232" y="8"/>
                    </a:cubicBezTo>
                    <a:lnTo>
                      <a:pt x="232" y="184"/>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2" name="Google Shape;972;p98"/>
              <p:cNvSpPr/>
              <p:nvPr/>
            </p:nvSpPr>
            <p:spPr>
              <a:xfrm>
                <a:off x="4933257" y="4198767"/>
                <a:ext cx="427133" cy="276271"/>
              </a:xfrm>
              <a:custGeom>
                <a:avLst/>
                <a:gdLst/>
                <a:ahLst/>
                <a:cxnLst/>
                <a:rect l="l" t="t" r="r" b="b"/>
                <a:pathLst>
                  <a:path w="192" h="124" extrusionOk="0">
                    <a:moveTo>
                      <a:pt x="16" y="124"/>
                    </a:moveTo>
                    <a:cubicBezTo>
                      <a:pt x="25" y="124"/>
                      <a:pt x="32" y="117"/>
                      <a:pt x="32" y="108"/>
                    </a:cubicBezTo>
                    <a:cubicBezTo>
                      <a:pt x="32" y="105"/>
                      <a:pt x="31" y="102"/>
                      <a:pt x="30" y="100"/>
                    </a:cubicBezTo>
                    <a:cubicBezTo>
                      <a:pt x="60" y="70"/>
                      <a:pt x="60" y="70"/>
                      <a:pt x="60" y="70"/>
                    </a:cubicBezTo>
                    <a:cubicBezTo>
                      <a:pt x="62" y="71"/>
                      <a:pt x="65" y="72"/>
                      <a:pt x="68" y="72"/>
                    </a:cubicBezTo>
                    <a:cubicBezTo>
                      <a:pt x="71" y="72"/>
                      <a:pt x="74" y="71"/>
                      <a:pt x="77" y="69"/>
                    </a:cubicBezTo>
                    <a:cubicBezTo>
                      <a:pt x="102" y="93"/>
                      <a:pt x="102" y="93"/>
                      <a:pt x="102" y="93"/>
                    </a:cubicBezTo>
                    <a:cubicBezTo>
                      <a:pt x="101" y="95"/>
                      <a:pt x="100" y="97"/>
                      <a:pt x="100" y="100"/>
                    </a:cubicBezTo>
                    <a:cubicBezTo>
                      <a:pt x="100" y="109"/>
                      <a:pt x="107" y="116"/>
                      <a:pt x="116" y="116"/>
                    </a:cubicBezTo>
                    <a:cubicBezTo>
                      <a:pt x="125" y="116"/>
                      <a:pt x="132" y="109"/>
                      <a:pt x="132" y="100"/>
                    </a:cubicBezTo>
                    <a:cubicBezTo>
                      <a:pt x="132" y="96"/>
                      <a:pt x="131" y="93"/>
                      <a:pt x="128" y="90"/>
                    </a:cubicBezTo>
                    <a:cubicBezTo>
                      <a:pt x="170" y="31"/>
                      <a:pt x="170" y="31"/>
                      <a:pt x="170" y="31"/>
                    </a:cubicBezTo>
                    <a:cubicBezTo>
                      <a:pt x="172" y="32"/>
                      <a:pt x="174" y="32"/>
                      <a:pt x="176" y="32"/>
                    </a:cubicBezTo>
                    <a:cubicBezTo>
                      <a:pt x="185" y="32"/>
                      <a:pt x="192" y="25"/>
                      <a:pt x="192" y="16"/>
                    </a:cubicBezTo>
                    <a:cubicBezTo>
                      <a:pt x="192" y="7"/>
                      <a:pt x="185" y="0"/>
                      <a:pt x="176" y="0"/>
                    </a:cubicBezTo>
                    <a:cubicBezTo>
                      <a:pt x="167" y="0"/>
                      <a:pt x="160" y="7"/>
                      <a:pt x="160" y="16"/>
                    </a:cubicBezTo>
                    <a:cubicBezTo>
                      <a:pt x="160" y="20"/>
                      <a:pt x="161" y="23"/>
                      <a:pt x="164" y="26"/>
                    </a:cubicBezTo>
                    <a:cubicBezTo>
                      <a:pt x="122" y="85"/>
                      <a:pt x="122" y="85"/>
                      <a:pt x="122" y="85"/>
                    </a:cubicBezTo>
                    <a:cubicBezTo>
                      <a:pt x="120" y="84"/>
                      <a:pt x="118" y="84"/>
                      <a:pt x="116" y="84"/>
                    </a:cubicBezTo>
                    <a:cubicBezTo>
                      <a:pt x="113" y="84"/>
                      <a:pt x="110" y="85"/>
                      <a:pt x="107" y="87"/>
                    </a:cubicBezTo>
                    <a:cubicBezTo>
                      <a:pt x="82" y="63"/>
                      <a:pt x="82" y="63"/>
                      <a:pt x="82" y="63"/>
                    </a:cubicBezTo>
                    <a:cubicBezTo>
                      <a:pt x="83" y="61"/>
                      <a:pt x="84" y="59"/>
                      <a:pt x="84" y="56"/>
                    </a:cubicBezTo>
                    <a:cubicBezTo>
                      <a:pt x="84" y="47"/>
                      <a:pt x="77" y="40"/>
                      <a:pt x="68" y="40"/>
                    </a:cubicBezTo>
                    <a:cubicBezTo>
                      <a:pt x="59" y="40"/>
                      <a:pt x="52" y="47"/>
                      <a:pt x="52" y="56"/>
                    </a:cubicBezTo>
                    <a:cubicBezTo>
                      <a:pt x="52" y="59"/>
                      <a:pt x="53" y="62"/>
                      <a:pt x="54" y="64"/>
                    </a:cubicBezTo>
                    <a:cubicBezTo>
                      <a:pt x="24" y="94"/>
                      <a:pt x="24" y="94"/>
                      <a:pt x="24" y="94"/>
                    </a:cubicBezTo>
                    <a:cubicBezTo>
                      <a:pt x="22" y="93"/>
                      <a:pt x="19" y="92"/>
                      <a:pt x="16" y="92"/>
                    </a:cubicBezTo>
                    <a:cubicBezTo>
                      <a:pt x="7" y="92"/>
                      <a:pt x="0" y="99"/>
                      <a:pt x="0" y="108"/>
                    </a:cubicBezTo>
                    <a:cubicBezTo>
                      <a:pt x="0" y="117"/>
                      <a:pt x="7" y="124"/>
                      <a:pt x="16" y="124"/>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73" name="Google Shape;973;p98"/>
              <p:cNvGrpSpPr/>
              <p:nvPr/>
            </p:nvGrpSpPr>
            <p:grpSpPr>
              <a:xfrm>
                <a:off x="4334401" y="1914801"/>
                <a:ext cx="3520800" cy="3520800"/>
                <a:chOff x="4344235" y="1914801"/>
                <a:chExt cx="3520800" cy="3520800"/>
              </a:xfrm>
            </p:grpSpPr>
            <p:sp>
              <p:nvSpPr>
                <p:cNvPr id="974" name="Google Shape;974;p98"/>
                <p:cNvSpPr/>
                <p:nvPr/>
              </p:nvSpPr>
              <p:spPr>
                <a:xfrm>
                  <a:off x="4344235" y="1914801"/>
                  <a:ext cx="2108539" cy="1760400"/>
                </a:xfrm>
                <a:custGeom>
                  <a:avLst/>
                  <a:gdLst/>
                  <a:ahLst/>
                  <a:cxnLst/>
                  <a:rect l="l" t="t" r="r" b="b"/>
                  <a:pathLst>
                    <a:path w="1586" h="1324" extrusionOk="0">
                      <a:moveTo>
                        <a:pt x="1325" y="510"/>
                      </a:moveTo>
                      <a:cubicBezTo>
                        <a:pt x="1329" y="488"/>
                        <a:pt x="1349" y="472"/>
                        <a:pt x="1372" y="472"/>
                      </a:cubicBezTo>
                      <a:cubicBezTo>
                        <a:pt x="1384" y="472"/>
                        <a:pt x="1395" y="476"/>
                        <a:pt x="1403" y="483"/>
                      </a:cubicBezTo>
                      <a:cubicBezTo>
                        <a:pt x="1422" y="496"/>
                        <a:pt x="1444" y="503"/>
                        <a:pt x="1468" y="503"/>
                      </a:cubicBezTo>
                      <a:cubicBezTo>
                        <a:pt x="1533" y="503"/>
                        <a:pt x="1586" y="450"/>
                        <a:pt x="1586" y="385"/>
                      </a:cubicBezTo>
                      <a:cubicBezTo>
                        <a:pt x="1586" y="320"/>
                        <a:pt x="1533" y="267"/>
                        <a:pt x="1468" y="267"/>
                      </a:cubicBezTo>
                      <a:cubicBezTo>
                        <a:pt x="1445" y="267"/>
                        <a:pt x="1424" y="274"/>
                        <a:pt x="1406" y="285"/>
                      </a:cubicBezTo>
                      <a:cubicBezTo>
                        <a:pt x="1397" y="294"/>
                        <a:pt x="1385" y="299"/>
                        <a:pt x="1372" y="299"/>
                      </a:cubicBezTo>
                      <a:cubicBezTo>
                        <a:pt x="1345" y="299"/>
                        <a:pt x="1324" y="278"/>
                        <a:pt x="1324" y="251"/>
                      </a:cubicBezTo>
                      <a:cubicBezTo>
                        <a:pt x="1324" y="251"/>
                        <a:pt x="1324" y="251"/>
                        <a:pt x="1324" y="251"/>
                      </a:cubicBezTo>
                      <a:cubicBezTo>
                        <a:pt x="1324" y="251"/>
                        <a:pt x="1324" y="251"/>
                        <a:pt x="1324" y="251"/>
                      </a:cubicBezTo>
                      <a:cubicBezTo>
                        <a:pt x="1324" y="0"/>
                        <a:pt x="1324" y="0"/>
                        <a:pt x="1324" y="0"/>
                      </a:cubicBezTo>
                      <a:cubicBezTo>
                        <a:pt x="1324" y="0"/>
                        <a:pt x="1324" y="0"/>
                        <a:pt x="1324" y="0"/>
                      </a:cubicBezTo>
                      <a:cubicBezTo>
                        <a:pt x="593" y="0"/>
                        <a:pt x="0" y="592"/>
                        <a:pt x="0" y="1324"/>
                      </a:cubicBezTo>
                      <a:cubicBezTo>
                        <a:pt x="248" y="1324"/>
                        <a:pt x="248" y="1324"/>
                        <a:pt x="248" y="1324"/>
                      </a:cubicBezTo>
                      <a:cubicBezTo>
                        <a:pt x="254" y="1324"/>
                        <a:pt x="254" y="1324"/>
                        <a:pt x="254" y="1324"/>
                      </a:cubicBezTo>
                      <a:cubicBezTo>
                        <a:pt x="280" y="1324"/>
                        <a:pt x="300" y="1302"/>
                        <a:pt x="300" y="1276"/>
                      </a:cubicBezTo>
                      <a:cubicBezTo>
                        <a:pt x="300" y="1262"/>
                        <a:pt x="294" y="1250"/>
                        <a:pt x="285" y="1242"/>
                      </a:cubicBezTo>
                      <a:cubicBezTo>
                        <a:pt x="274" y="1224"/>
                        <a:pt x="268" y="1202"/>
                        <a:pt x="268" y="1180"/>
                      </a:cubicBezTo>
                      <a:cubicBezTo>
                        <a:pt x="268" y="1115"/>
                        <a:pt x="320" y="1062"/>
                        <a:pt x="385" y="1062"/>
                      </a:cubicBezTo>
                      <a:cubicBezTo>
                        <a:pt x="450" y="1062"/>
                        <a:pt x="503" y="1115"/>
                        <a:pt x="503" y="1180"/>
                      </a:cubicBezTo>
                      <a:cubicBezTo>
                        <a:pt x="503" y="1204"/>
                        <a:pt x="496" y="1226"/>
                        <a:pt x="484" y="1244"/>
                      </a:cubicBezTo>
                      <a:cubicBezTo>
                        <a:pt x="476" y="1253"/>
                        <a:pt x="472" y="1264"/>
                        <a:pt x="472" y="1276"/>
                      </a:cubicBezTo>
                      <a:cubicBezTo>
                        <a:pt x="472" y="1299"/>
                        <a:pt x="488" y="1318"/>
                        <a:pt x="510" y="1323"/>
                      </a:cubicBezTo>
                      <a:cubicBezTo>
                        <a:pt x="513" y="1323"/>
                        <a:pt x="514" y="1324"/>
                        <a:pt x="517" y="1324"/>
                      </a:cubicBezTo>
                      <a:cubicBezTo>
                        <a:pt x="789" y="1324"/>
                        <a:pt x="789" y="1324"/>
                        <a:pt x="789" y="1324"/>
                      </a:cubicBezTo>
                      <a:cubicBezTo>
                        <a:pt x="789" y="1028"/>
                        <a:pt x="1028" y="788"/>
                        <a:pt x="1324" y="788"/>
                      </a:cubicBezTo>
                      <a:cubicBezTo>
                        <a:pt x="1324" y="788"/>
                        <a:pt x="1324" y="788"/>
                        <a:pt x="1324" y="788"/>
                      </a:cubicBezTo>
                      <a:cubicBezTo>
                        <a:pt x="1324" y="520"/>
                        <a:pt x="1324" y="520"/>
                        <a:pt x="1324" y="520"/>
                      </a:cubicBezTo>
                      <a:cubicBezTo>
                        <a:pt x="1324" y="516"/>
                        <a:pt x="1324" y="513"/>
                        <a:pt x="1325" y="510"/>
                      </a:cubicBezTo>
                      <a:close/>
                    </a:path>
                  </a:pathLst>
                </a:custGeom>
                <a:solidFill>
                  <a:schemeClr val="accent3"/>
                </a:solidFill>
                <a:ln w="28575" cap="flat" cmpd="sng">
                  <a:solidFill>
                    <a:srgbClr val="D8D8D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5" name="Google Shape;975;p98"/>
                <p:cNvSpPr/>
                <p:nvPr/>
              </p:nvSpPr>
              <p:spPr>
                <a:xfrm>
                  <a:off x="6104353" y="1914801"/>
                  <a:ext cx="1760682" cy="2107642"/>
                </a:xfrm>
                <a:custGeom>
                  <a:avLst/>
                  <a:gdLst/>
                  <a:ahLst/>
                  <a:cxnLst/>
                  <a:rect l="l" t="t" r="r" b="b"/>
                  <a:pathLst>
                    <a:path w="1324" h="1585" extrusionOk="0">
                      <a:moveTo>
                        <a:pt x="0" y="0"/>
                      </a:moveTo>
                      <a:cubicBezTo>
                        <a:pt x="0" y="251"/>
                        <a:pt x="0" y="251"/>
                        <a:pt x="0" y="251"/>
                      </a:cubicBezTo>
                      <a:cubicBezTo>
                        <a:pt x="0" y="251"/>
                        <a:pt x="0" y="251"/>
                        <a:pt x="0" y="251"/>
                      </a:cubicBezTo>
                      <a:cubicBezTo>
                        <a:pt x="0" y="251"/>
                        <a:pt x="0" y="251"/>
                        <a:pt x="0" y="251"/>
                      </a:cubicBezTo>
                      <a:cubicBezTo>
                        <a:pt x="0" y="278"/>
                        <a:pt x="21" y="299"/>
                        <a:pt x="48" y="299"/>
                      </a:cubicBezTo>
                      <a:cubicBezTo>
                        <a:pt x="61" y="299"/>
                        <a:pt x="73" y="294"/>
                        <a:pt x="82" y="285"/>
                      </a:cubicBezTo>
                      <a:cubicBezTo>
                        <a:pt x="100" y="274"/>
                        <a:pt x="121" y="267"/>
                        <a:pt x="144" y="267"/>
                      </a:cubicBezTo>
                      <a:cubicBezTo>
                        <a:pt x="209" y="267"/>
                        <a:pt x="262" y="320"/>
                        <a:pt x="262" y="385"/>
                      </a:cubicBezTo>
                      <a:cubicBezTo>
                        <a:pt x="262" y="450"/>
                        <a:pt x="209" y="503"/>
                        <a:pt x="144" y="503"/>
                      </a:cubicBezTo>
                      <a:cubicBezTo>
                        <a:pt x="120" y="503"/>
                        <a:pt x="98" y="496"/>
                        <a:pt x="79" y="483"/>
                      </a:cubicBezTo>
                      <a:cubicBezTo>
                        <a:pt x="71" y="476"/>
                        <a:pt x="60" y="472"/>
                        <a:pt x="48" y="472"/>
                      </a:cubicBezTo>
                      <a:cubicBezTo>
                        <a:pt x="25" y="472"/>
                        <a:pt x="5" y="488"/>
                        <a:pt x="1" y="510"/>
                      </a:cubicBezTo>
                      <a:cubicBezTo>
                        <a:pt x="0" y="513"/>
                        <a:pt x="0" y="516"/>
                        <a:pt x="0" y="520"/>
                      </a:cubicBezTo>
                      <a:cubicBezTo>
                        <a:pt x="0" y="788"/>
                        <a:pt x="0" y="788"/>
                        <a:pt x="0" y="788"/>
                      </a:cubicBezTo>
                      <a:cubicBezTo>
                        <a:pt x="296" y="788"/>
                        <a:pt x="535" y="1028"/>
                        <a:pt x="535" y="1324"/>
                      </a:cubicBezTo>
                      <a:cubicBezTo>
                        <a:pt x="805" y="1324"/>
                        <a:pt x="805" y="1324"/>
                        <a:pt x="805" y="1324"/>
                      </a:cubicBezTo>
                      <a:cubicBezTo>
                        <a:pt x="808" y="1324"/>
                        <a:pt x="810" y="1324"/>
                        <a:pt x="813" y="1325"/>
                      </a:cubicBezTo>
                      <a:cubicBezTo>
                        <a:pt x="835" y="1329"/>
                        <a:pt x="852" y="1348"/>
                        <a:pt x="852" y="1372"/>
                      </a:cubicBezTo>
                      <a:cubicBezTo>
                        <a:pt x="852" y="1384"/>
                        <a:pt x="848" y="1394"/>
                        <a:pt x="840" y="1403"/>
                      </a:cubicBezTo>
                      <a:cubicBezTo>
                        <a:pt x="828" y="1421"/>
                        <a:pt x="821" y="1444"/>
                        <a:pt x="821" y="1468"/>
                      </a:cubicBezTo>
                      <a:cubicBezTo>
                        <a:pt x="821" y="1533"/>
                        <a:pt x="873" y="1585"/>
                        <a:pt x="938" y="1585"/>
                      </a:cubicBezTo>
                      <a:cubicBezTo>
                        <a:pt x="1003" y="1585"/>
                        <a:pt x="1056" y="1533"/>
                        <a:pt x="1056" y="1468"/>
                      </a:cubicBezTo>
                      <a:cubicBezTo>
                        <a:pt x="1056" y="1445"/>
                        <a:pt x="1050" y="1424"/>
                        <a:pt x="1038" y="1406"/>
                      </a:cubicBezTo>
                      <a:cubicBezTo>
                        <a:pt x="1030" y="1397"/>
                        <a:pt x="1024" y="1385"/>
                        <a:pt x="1024" y="1372"/>
                      </a:cubicBezTo>
                      <a:cubicBezTo>
                        <a:pt x="1024" y="1345"/>
                        <a:pt x="1046" y="1324"/>
                        <a:pt x="1072" y="1324"/>
                      </a:cubicBezTo>
                      <a:cubicBezTo>
                        <a:pt x="1073" y="1324"/>
                        <a:pt x="1073" y="1324"/>
                        <a:pt x="1073" y="1324"/>
                      </a:cubicBezTo>
                      <a:cubicBezTo>
                        <a:pt x="1324" y="1324"/>
                        <a:pt x="1324" y="1324"/>
                        <a:pt x="1324" y="1324"/>
                      </a:cubicBezTo>
                      <a:cubicBezTo>
                        <a:pt x="1324" y="592"/>
                        <a:pt x="731" y="0"/>
                        <a:pt x="0" y="0"/>
                      </a:cubicBezTo>
                      <a:close/>
                    </a:path>
                  </a:pathLst>
                </a:custGeom>
                <a:solidFill>
                  <a:schemeClr val="accent1"/>
                </a:solidFill>
                <a:ln w="28575" cap="flat" cmpd="sng">
                  <a:solidFill>
                    <a:srgbClr val="D8D8D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6" name="Google Shape;976;p98"/>
                <p:cNvSpPr/>
                <p:nvPr/>
              </p:nvSpPr>
              <p:spPr>
                <a:xfrm>
                  <a:off x="4344235" y="3326835"/>
                  <a:ext cx="1760119" cy="2108765"/>
                </a:xfrm>
                <a:custGeom>
                  <a:avLst/>
                  <a:gdLst/>
                  <a:ahLst/>
                  <a:cxnLst/>
                  <a:rect l="l" t="t" r="r" b="b"/>
                  <a:pathLst>
                    <a:path w="1324" h="1586" extrusionOk="0">
                      <a:moveTo>
                        <a:pt x="1324" y="1333"/>
                      </a:moveTo>
                      <a:cubicBezTo>
                        <a:pt x="1324" y="1306"/>
                        <a:pt x="1302" y="1286"/>
                        <a:pt x="1276" y="1286"/>
                      </a:cubicBezTo>
                      <a:cubicBezTo>
                        <a:pt x="1263" y="1286"/>
                        <a:pt x="1251" y="1291"/>
                        <a:pt x="1242" y="1300"/>
                      </a:cubicBezTo>
                      <a:cubicBezTo>
                        <a:pt x="1224" y="1311"/>
                        <a:pt x="1203" y="1318"/>
                        <a:pt x="1180" y="1318"/>
                      </a:cubicBezTo>
                      <a:cubicBezTo>
                        <a:pt x="1115" y="1318"/>
                        <a:pt x="1062" y="1265"/>
                        <a:pt x="1062" y="1200"/>
                      </a:cubicBezTo>
                      <a:cubicBezTo>
                        <a:pt x="1062" y="1135"/>
                        <a:pt x="1115" y="1083"/>
                        <a:pt x="1180" y="1083"/>
                      </a:cubicBezTo>
                      <a:cubicBezTo>
                        <a:pt x="1204" y="1083"/>
                        <a:pt x="1226" y="1090"/>
                        <a:pt x="1245" y="1102"/>
                      </a:cubicBezTo>
                      <a:cubicBezTo>
                        <a:pt x="1253" y="1109"/>
                        <a:pt x="1264" y="1114"/>
                        <a:pt x="1276" y="1114"/>
                      </a:cubicBezTo>
                      <a:cubicBezTo>
                        <a:pt x="1299" y="1114"/>
                        <a:pt x="1319" y="1097"/>
                        <a:pt x="1323" y="1075"/>
                      </a:cubicBezTo>
                      <a:cubicBezTo>
                        <a:pt x="1324" y="1072"/>
                        <a:pt x="1324" y="1068"/>
                        <a:pt x="1324" y="1065"/>
                      </a:cubicBezTo>
                      <a:cubicBezTo>
                        <a:pt x="1324" y="797"/>
                        <a:pt x="1324" y="797"/>
                        <a:pt x="1324" y="797"/>
                      </a:cubicBezTo>
                      <a:cubicBezTo>
                        <a:pt x="1324" y="797"/>
                        <a:pt x="1324" y="797"/>
                        <a:pt x="1324" y="797"/>
                      </a:cubicBezTo>
                      <a:cubicBezTo>
                        <a:pt x="1028" y="797"/>
                        <a:pt x="789" y="557"/>
                        <a:pt x="789" y="262"/>
                      </a:cubicBezTo>
                      <a:cubicBezTo>
                        <a:pt x="517" y="262"/>
                        <a:pt x="517" y="262"/>
                        <a:pt x="517" y="262"/>
                      </a:cubicBezTo>
                      <a:cubicBezTo>
                        <a:pt x="514" y="262"/>
                        <a:pt x="513" y="261"/>
                        <a:pt x="510" y="261"/>
                      </a:cubicBezTo>
                      <a:cubicBezTo>
                        <a:pt x="488" y="256"/>
                        <a:pt x="472" y="237"/>
                        <a:pt x="472" y="214"/>
                      </a:cubicBezTo>
                      <a:cubicBezTo>
                        <a:pt x="472" y="202"/>
                        <a:pt x="476" y="191"/>
                        <a:pt x="484" y="182"/>
                      </a:cubicBezTo>
                      <a:cubicBezTo>
                        <a:pt x="496" y="164"/>
                        <a:pt x="503" y="142"/>
                        <a:pt x="503" y="118"/>
                      </a:cubicBezTo>
                      <a:cubicBezTo>
                        <a:pt x="503" y="53"/>
                        <a:pt x="450" y="0"/>
                        <a:pt x="385" y="0"/>
                      </a:cubicBezTo>
                      <a:cubicBezTo>
                        <a:pt x="320" y="0"/>
                        <a:pt x="268" y="53"/>
                        <a:pt x="268" y="118"/>
                      </a:cubicBezTo>
                      <a:cubicBezTo>
                        <a:pt x="268" y="140"/>
                        <a:pt x="274" y="162"/>
                        <a:pt x="285" y="180"/>
                      </a:cubicBezTo>
                      <a:cubicBezTo>
                        <a:pt x="294" y="188"/>
                        <a:pt x="300" y="200"/>
                        <a:pt x="300" y="214"/>
                      </a:cubicBezTo>
                      <a:cubicBezTo>
                        <a:pt x="300" y="240"/>
                        <a:pt x="280" y="262"/>
                        <a:pt x="254" y="262"/>
                      </a:cubicBezTo>
                      <a:cubicBezTo>
                        <a:pt x="248" y="262"/>
                        <a:pt x="248" y="262"/>
                        <a:pt x="248" y="262"/>
                      </a:cubicBezTo>
                      <a:cubicBezTo>
                        <a:pt x="0" y="262"/>
                        <a:pt x="0" y="262"/>
                        <a:pt x="0" y="262"/>
                      </a:cubicBezTo>
                      <a:cubicBezTo>
                        <a:pt x="0" y="993"/>
                        <a:pt x="593" y="1586"/>
                        <a:pt x="1324" y="1586"/>
                      </a:cubicBezTo>
                      <a:cubicBezTo>
                        <a:pt x="1324" y="1586"/>
                        <a:pt x="1324" y="1586"/>
                        <a:pt x="1324" y="1586"/>
                      </a:cubicBezTo>
                      <a:cubicBezTo>
                        <a:pt x="1324" y="1337"/>
                        <a:pt x="1324" y="1337"/>
                        <a:pt x="1324" y="1337"/>
                      </a:cubicBezTo>
                      <a:lnTo>
                        <a:pt x="1324" y="1333"/>
                      </a:lnTo>
                      <a:close/>
                    </a:path>
                  </a:pathLst>
                </a:custGeom>
                <a:solidFill>
                  <a:schemeClr val="accent4"/>
                </a:solidFill>
                <a:ln w="28575" cap="flat" cmpd="sng">
                  <a:solidFill>
                    <a:srgbClr val="D8D8D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7" name="Google Shape;977;p98"/>
                <p:cNvSpPr/>
                <p:nvPr/>
              </p:nvSpPr>
              <p:spPr>
                <a:xfrm>
                  <a:off x="5756495" y="3675201"/>
                  <a:ext cx="2108539" cy="1760400"/>
                </a:xfrm>
                <a:custGeom>
                  <a:avLst/>
                  <a:gdLst/>
                  <a:ahLst/>
                  <a:cxnLst/>
                  <a:rect l="l" t="t" r="r" b="b"/>
                  <a:pathLst>
                    <a:path w="1586" h="1324" extrusionOk="0">
                      <a:moveTo>
                        <a:pt x="1335" y="0"/>
                      </a:moveTo>
                      <a:cubicBezTo>
                        <a:pt x="1334" y="0"/>
                        <a:pt x="1334" y="0"/>
                        <a:pt x="1334" y="0"/>
                      </a:cubicBezTo>
                      <a:cubicBezTo>
                        <a:pt x="1308" y="0"/>
                        <a:pt x="1286" y="21"/>
                        <a:pt x="1286" y="48"/>
                      </a:cubicBezTo>
                      <a:cubicBezTo>
                        <a:pt x="1286" y="61"/>
                        <a:pt x="1292" y="73"/>
                        <a:pt x="1300" y="82"/>
                      </a:cubicBezTo>
                      <a:cubicBezTo>
                        <a:pt x="1312" y="100"/>
                        <a:pt x="1318" y="121"/>
                        <a:pt x="1318" y="144"/>
                      </a:cubicBezTo>
                      <a:cubicBezTo>
                        <a:pt x="1318" y="209"/>
                        <a:pt x="1265" y="261"/>
                        <a:pt x="1200" y="261"/>
                      </a:cubicBezTo>
                      <a:cubicBezTo>
                        <a:pt x="1135" y="261"/>
                        <a:pt x="1083" y="209"/>
                        <a:pt x="1083" y="144"/>
                      </a:cubicBezTo>
                      <a:cubicBezTo>
                        <a:pt x="1083" y="120"/>
                        <a:pt x="1090" y="97"/>
                        <a:pt x="1102" y="79"/>
                      </a:cubicBezTo>
                      <a:cubicBezTo>
                        <a:pt x="1110" y="70"/>
                        <a:pt x="1114" y="60"/>
                        <a:pt x="1114" y="48"/>
                      </a:cubicBezTo>
                      <a:cubicBezTo>
                        <a:pt x="1114" y="24"/>
                        <a:pt x="1097" y="5"/>
                        <a:pt x="1075" y="1"/>
                      </a:cubicBezTo>
                      <a:cubicBezTo>
                        <a:pt x="1072" y="0"/>
                        <a:pt x="1070" y="0"/>
                        <a:pt x="1067" y="0"/>
                      </a:cubicBezTo>
                      <a:cubicBezTo>
                        <a:pt x="797" y="0"/>
                        <a:pt x="797" y="0"/>
                        <a:pt x="797" y="0"/>
                      </a:cubicBezTo>
                      <a:cubicBezTo>
                        <a:pt x="797" y="295"/>
                        <a:pt x="558" y="535"/>
                        <a:pt x="262" y="535"/>
                      </a:cubicBezTo>
                      <a:cubicBezTo>
                        <a:pt x="262" y="803"/>
                        <a:pt x="262" y="803"/>
                        <a:pt x="262" y="803"/>
                      </a:cubicBezTo>
                      <a:cubicBezTo>
                        <a:pt x="262" y="806"/>
                        <a:pt x="262" y="810"/>
                        <a:pt x="261" y="813"/>
                      </a:cubicBezTo>
                      <a:cubicBezTo>
                        <a:pt x="257" y="835"/>
                        <a:pt x="237" y="852"/>
                        <a:pt x="214" y="852"/>
                      </a:cubicBezTo>
                      <a:cubicBezTo>
                        <a:pt x="202" y="852"/>
                        <a:pt x="191" y="847"/>
                        <a:pt x="183" y="840"/>
                      </a:cubicBezTo>
                      <a:cubicBezTo>
                        <a:pt x="164" y="828"/>
                        <a:pt x="142" y="821"/>
                        <a:pt x="118" y="821"/>
                      </a:cubicBezTo>
                      <a:cubicBezTo>
                        <a:pt x="53" y="821"/>
                        <a:pt x="0" y="873"/>
                        <a:pt x="0" y="938"/>
                      </a:cubicBezTo>
                      <a:cubicBezTo>
                        <a:pt x="0" y="1003"/>
                        <a:pt x="53" y="1056"/>
                        <a:pt x="118" y="1056"/>
                      </a:cubicBezTo>
                      <a:cubicBezTo>
                        <a:pt x="141" y="1056"/>
                        <a:pt x="162" y="1049"/>
                        <a:pt x="180" y="1038"/>
                      </a:cubicBezTo>
                      <a:cubicBezTo>
                        <a:pt x="189" y="1029"/>
                        <a:pt x="201" y="1024"/>
                        <a:pt x="214" y="1024"/>
                      </a:cubicBezTo>
                      <a:cubicBezTo>
                        <a:pt x="240" y="1024"/>
                        <a:pt x="262" y="1044"/>
                        <a:pt x="262" y="1071"/>
                      </a:cubicBezTo>
                      <a:cubicBezTo>
                        <a:pt x="262" y="1075"/>
                        <a:pt x="262" y="1075"/>
                        <a:pt x="262" y="1075"/>
                      </a:cubicBezTo>
                      <a:cubicBezTo>
                        <a:pt x="262" y="1324"/>
                        <a:pt x="262" y="1324"/>
                        <a:pt x="262" y="1324"/>
                      </a:cubicBezTo>
                      <a:cubicBezTo>
                        <a:pt x="993" y="1324"/>
                        <a:pt x="1586" y="731"/>
                        <a:pt x="1586" y="0"/>
                      </a:cubicBezTo>
                      <a:lnTo>
                        <a:pt x="1335" y="0"/>
                      </a:lnTo>
                      <a:close/>
                    </a:path>
                  </a:pathLst>
                </a:custGeom>
                <a:solidFill>
                  <a:schemeClr val="accent5"/>
                </a:solidFill>
                <a:ln w="28575" cap="flat" cmpd="sng">
                  <a:solidFill>
                    <a:srgbClr val="D8D8D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978" name="Google Shape;978;p98"/>
          <p:cNvSpPr txBox="1">
            <a:spLocks noGrp="1"/>
          </p:cNvSpPr>
          <p:nvPr>
            <p:ph type="title"/>
          </p:nvPr>
        </p:nvSpPr>
        <p:spPr>
          <a:xfrm>
            <a:off x="320050" y="304273"/>
            <a:ext cx="85038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79" name="Google Shape;979;p98"/>
          <p:cNvSpPr txBox="1">
            <a:spLocks noGrp="1"/>
          </p:cNvSpPr>
          <p:nvPr>
            <p:ph type="body" idx="1"/>
          </p:nvPr>
        </p:nvSpPr>
        <p:spPr>
          <a:xfrm>
            <a:off x="374925" y="1282375"/>
            <a:ext cx="2193000" cy="350700"/>
          </a:xfrm>
          <a:prstGeom prst="rect">
            <a:avLst/>
          </a:prstGeom>
          <a:noFill/>
          <a:ln>
            <a:noFill/>
          </a:ln>
        </p:spPr>
        <p:txBody>
          <a:bodyPr spcFirstLastPara="1" wrap="square" lIns="0" tIns="45700" rIns="0" bIns="45700" anchor="t" anchorCtr="0">
            <a:normAutofit/>
          </a:bodyPr>
          <a:lstStyle>
            <a:lvl1pPr marL="457200" lvl="0" indent="-368300" algn="l">
              <a:lnSpc>
                <a:spcPct val="90000"/>
              </a:lnSpc>
              <a:spcBef>
                <a:spcPts val="750"/>
              </a:spcBef>
              <a:spcAft>
                <a:spcPts val="0"/>
              </a:spcAft>
              <a:buSzPts val="2200"/>
              <a:buChar char="•"/>
              <a:defRPr sz="2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80" name="Google Shape;980;p98"/>
          <p:cNvSpPr txBox="1">
            <a:spLocks noGrp="1"/>
          </p:cNvSpPr>
          <p:nvPr>
            <p:ph type="body" idx="2"/>
          </p:nvPr>
        </p:nvSpPr>
        <p:spPr>
          <a:xfrm>
            <a:off x="368125" y="1633075"/>
            <a:ext cx="2193000" cy="5742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Clr>
                <a:srgbClr val="808080"/>
              </a:buClr>
              <a:buSzPts val="1400"/>
              <a:buChar char="•"/>
              <a:defRPr sz="1400">
                <a:solidFill>
                  <a:srgbClr val="808080"/>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81" name="Google Shape;981;p98"/>
          <p:cNvSpPr txBox="1">
            <a:spLocks noGrp="1"/>
          </p:cNvSpPr>
          <p:nvPr>
            <p:ph type="body" idx="3"/>
          </p:nvPr>
        </p:nvSpPr>
        <p:spPr>
          <a:xfrm>
            <a:off x="371525" y="4061575"/>
            <a:ext cx="2193000" cy="350700"/>
          </a:xfrm>
          <a:prstGeom prst="rect">
            <a:avLst/>
          </a:prstGeom>
          <a:noFill/>
          <a:ln>
            <a:noFill/>
          </a:ln>
        </p:spPr>
        <p:txBody>
          <a:bodyPr spcFirstLastPara="1" wrap="square" lIns="0" tIns="45700" rIns="0" bIns="45700" anchor="t" anchorCtr="0">
            <a:normAutofit/>
          </a:bodyPr>
          <a:lstStyle>
            <a:lvl1pPr marL="457200" lvl="0" indent="-368300" algn="l">
              <a:lnSpc>
                <a:spcPct val="90000"/>
              </a:lnSpc>
              <a:spcBef>
                <a:spcPts val="750"/>
              </a:spcBef>
              <a:spcAft>
                <a:spcPts val="0"/>
              </a:spcAft>
              <a:buSzPts val="2200"/>
              <a:buChar char="•"/>
              <a:defRPr sz="2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82" name="Google Shape;982;p98"/>
          <p:cNvSpPr txBox="1">
            <a:spLocks noGrp="1"/>
          </p:cNvSpPr>
          <p:nvPr>
            <p:ph type="body" idx="4"/>
          </p:nvPr>
        </p:nvSpPr>
        <p:spPr>
          <a:xfrm>
            <a:off x="364725" y="4412275"/>
            <a:ext cx="2193000" cy="5742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Clr>
                <a:srgbClr val="808080"/>
              </a:buClr>
              <a:buSzPts val="1400"/>
              <a:buChar char="•"/>
              <a:defRPr sz="1400">
                <a:solidFill>
                  <a:srgbClr val="808080"/>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83" name="Google Shape;983;p98"/>
          <p:cNvSpPr txBox="1">
            <a:spLocks noGrp="1"/>
          </p:cNvSpPr>
          <p:nvPr>
            <p:ph type="body" idx="5"/>
          </p:nvPr>
        </p:nvSpPr>
        <p:spPr>
          <a:xfrm>
            <a:off x="6399525" y="1282375"/>
            <a:ext cx="2193000" cy="350700"/>
          </a:xfrm>
          <a:prstGeom prst="rect">
            <a:avLst/>
          </a:prstGeom>
          <a:noFill/>
          <a:ln>
            <a:noFill/>
          </a:ln>
        </p:spPr>
        <p:txBody>
          <a:bodyPr spcFirstLastPara="1" wrap="square" lIns="0" tIns="45700" rIns="0" bIns="45700" anchor="t" anchorCtr="0">
            <a:normAutofit/>
          </a:bodyPr>
          <a:lstStyle>
            <a:lvl1pPr marL="457200" lvl="0" indent="-368300" algn="l">
              <a:lnSpc>
                <a:spcPct val="90000"/>
              </a:lnSpc>
              <a:spcBef>
                <a:spcPts val="750"/>
              </a:spcBef>
              <a:spcAft>
                <a:spcPts val="0"/>
              </a:spcAft>
              <a:buSzPts val="2200"/>
              <a:buChar char="•"/>
              <a:defRPr sz="2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84" name="Google Shape;984;p98"/>
          <p:cNvSpPr txBox="1">
            <a:spLocks noGrp="1"/>
          </p:cNvSpPr>
          <p:nvPr>
            <p:ph type="body" idx="6"/>
          </p:nvPr>
        </p:nvSpPr>
        <p:spPr>
          <a:xfrm>
            <a:off x="6392725" y="1633075"/>
            <a:ext cx="2193000" cy="5760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Clr>
                <a:srgbClr val="808080"/>
              </a:buClr>
              <a:buSzPts val="1400"/>
              <a:buChar char="•"/>
              <a:defRPr sz="1400">
                <a:solidFill>
                  <a:srgbClr val="808080"/>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85" name="Google Shape;985;p98"/>
          <p:cNvSpPr txBox="1">
            <a:spLocks noGrp="1"/>
          </p:cNvSpPr>
          <p:nvPr>
            <p:ph type="body" idx="7"/>
          </p:nvPr>
        </p:nvSpPr>
        <p:spPr>
          <a:xfrm>
            <a:off x="6476850" y="4061575"/>
            <a:ext cx="2193000" cy="350700"/>
          </a:xfrm>
          <a:prstGeom prst="rect">
            <a:avLst/>
          </a:prstGeom>
          <a:noFill/>
          <a:ln>
            <a:noFill/>
          </a:ln>
        </p:spPr>
        <p:txBody>
          <a:bodyPr spcFirstLastPara="1" wrap="square" lIns="0" tIns="45700" rIns="0" bIns="45700" anchor="t" anchorCtr="0">
            <a:normAutofit/>
          </a:bodyPr>
          <a:lstStyle>
            <a:lvl1pPr marL="457200" lvl="0" indent="-368300" algn="l">
              <a:lnSpc>
                <a:spcPct val="90000"/>
              </a:lnSpc>
              <a:spcBef>
                <a:spcPts val="750"/>
              </a:spcBef>
              <a:spcAft>
                <a:spcPts val="0"/>
              </a:spcAft>
              <a:buSzPts val="2200"/>
              <a:buChar char="•"/>
              <a:defRPr sz="22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986" name="Google Shape;986;p98"/>
          <p:cNvSpPr txBox="1">
            <a:spLocks noGrp="1"/>
          </p:cNvSpPr>
          <p:nvPr>
            <p:ph type="body" idx="8"/>
          </p:nvPr>
        </p:nvSpPr>
        <p:spPr>
          <a:xfrm>
            <a:off x="6470050" y="4412275"/>
            <a:ext cx="2193000" cy="576000"/>
          </a:xfrm>
          <a:prstGeom prst="rect">
            <a:avLst/>
          </a:prstGeom>
          <a:noFill/>
          <a:ln>
            <a:noFill/>
          </a:ln>
        </p:spPr>
        <p:txBody>
          <a:bodyPr spcFirstLastPara="1" wrap="square" lIns="0" tIns="45700" rIns="0" bIns="45700" anchor="t" anchorCtr="0">
            <a:normAutofit/>
          </a:bodyPr>
          <a:lstStyle>
            <a:lvl1pPr marL="457200" lvl="0" indent="-317500" algn="l">
              <a:lnSpc>
                <a:spcPct val="90000"/>
              </a:lnSpc>
              <a:spcBef>
                <a:spcPts val="750"/>
              </a:spcBef>
              <a:spcAft>
                <a:spcPts val="0"/>
              </a:spcAft>
              <a:buClr>
                <a:srgbClr val="808080"/>
              </a:buClr>
              <a:buSzPts val="1400"/>
              <a:buChar char="•"/>
              <a:defRPr sz="1400">
                <a:solidFill>
                  <a:srgbClr val="808080"/>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36"/>
          <p:cNvCxnSpPr/>
          <p:nvPr/>
        </p:nvCxnSpPr>
        <p:spPr>
          <a:xfrm>
            <a:off x="320040" y="5296959"/>
            <a:ext cx="8503800" cy="0"/>
          </a:xfrm>
          <a:prstGeom prst="straightConnector1">
            <a:avLst/>
          </a:prstGeom>
          <a:noFill/>
          <a:ln w="9525" cap="flat" cmpd="sng">
            <a:solidFill>
              <a:srgbClr val="7F7F7F"/>
            </a:solidFill>
            <a:prstDash val="solid"/>
            <a:miter lim="800000"/>
            <a:headEnd type="none" w="sm" len="sm"/>
            <a:tailEnd type="none" w="sm" len="sm"/>
          </a:ln>
        </p:spPr>
      </p:cxnSp>
      <p:sp>
        <p:nvSpPr>
          <p:cNvPr id="41" name="Google Shape;41;p36"/>
          <p:cNvSpPr txBox="1">
            <a:spLocks noGrp="1"/>
          </p:cNvSpPr>
          <p:nvPr>
            <p:ph type="body" idx="1"/>
          </p:nvPr>
        </p:nvSpPr>
        <p:spPr>
          <a:xfrm>
            <a:off x="320050" y="1333500"/>
            <a:ext cx="8503800" cy="2872500"/>
          </a:xfrm>
          <a:prstGeom prst="rect">
            <a:avLst/>
          </a:prstGeom>
          <a:noFill/>
          <a:ln>
            <a:noFill/>
          </a:ln>
        </p:spPr>
        <p:txBody>
          <a:bodyPr spcFirstLastPara="1" wrap="square" lIns="0" tIns="45700" rIns="0" bIns="45700" anchor="t" anchorCtr="0">
            <a:normAutofit/>
          </a:bodyPr>
          <a:lstStyle>
            <a:lvl1pPr marL="457200" marR="0" lvl="0" indent="-342900" algn="l">
              <a:lnSpc>
                <a:spcPct val="90000"/>
              </a:lnSpc>
              <a:spcBef>
                <a:spcPts val="750"/>
              </a:spcBef>
              <a:spcAft>
                <a:spcPts val="0"/>
              </a:spcAft>
              <a:buClr>
                <a:schemeClr val="dk2"/>
              </a:buClr>
              <a:buSzPts val="1800"/>
              <a:buFont typeface="Arial"/>
              <a:buChar char="•"/>
              <a:defRPr b="0" i="0" u="none" strike="noStrike" cap="none">
                <a:solidFill>
                  <a:schemeClr val="dk2"/>
                </a:solidFill>
                <a:latin typeface="Calibri"/>
                <a:ea typeface="Calibri"/>
                <a:cs typeface="Calibri"/>
                <a:sym typeface="Calibri"/>
              </a:defRPr>
            </a:lvl1pPr>
            <a:lvl2pPr marL="914400" marR="0" lvl="1"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2pPr>
            <a:lvl3pPr marL="1371600" marR="0" lvl="2"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3pPr>
            <a:lvl4pPr marL="1828800" marR="0" lvl="3"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4pPr>
            <a:lvl5pPr marL="2286000" marR="0" lvl="4"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5pPr>
            <a:lvl6pPr marL="2743200" marR="0" lvl="5"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6pPr>
            <a:lvl7pPr marL="3200400" marR="0" lvl="6"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7pPr>
            <a:lvl8pPr marL="3657600" marR="0" lvl="7"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8pPr>
            <a:lvl9pPr marL="4114800" marR="0" lvl="8"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mparison slide w/image">
  <p:cSld name="CUSTOM_10">
    <p:spTree>
      <p:nvGrpSpPr>
        <p:cNvPr id="1" name="Shape 987"/>
        <p:cNvGrpSpPr/>
        <p:nvPr/>
      </p:nvGrpSpPr>
      <p:grpSpPr>
        <a:xfrm>
          <a:off x="0" y="0"/>
          <a:ext cx="0" cy="0"/>
          <a:chOff x="0" y="0"/>
          <a:chExt cx="0" cy="0"/>
        </a:xfrm>
      </p:grpSpPr>
      <p:sp>
        <p:nvSpPr>
          <p:cNvPr id="988" name="Google Shape;988;p99"/>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89" name="Google Shape;989;p99"/>
          <p:cNvSpPr>
            <a:spLocks noGrp="1"/>
          </p:cNvSpPr>
          <p:nvPr>
            <p:ph type="pic" idx="2"/>
          </p:nvPr>
        </p:nvSpPr>
        <p:spPr>
          <a:xfrm>
            <a:off x="6126175" y="304800"/>
            <a:ext cx="2697300" cy="5037600"/>
          </a:xfrm>
          <a:prstGeom prst="rect">
            <a:avLst/>
          </a:prstGeom>
          <a:noFill/>
          <a:ln>
            <a:noFill/>
          </a:ln>
        </p:spPr>
      </p:sp>
      <p:grpSp>
        <p:nvGrpSpPr>
          <p:cNvPr id="990" name="Google Shape;990;p99"/>
          <p:cNvGrpSpPr/>
          <p:nvPr/>
        </p:nvGrpSpPr>
        <p:grpSpPr>
          <a:xfrm>
            <a:off x="320057" y="1869281"/>
            <a:ext cx="5373014" cy="3451177"/>
            <a:chOff x="540003" y="2075164"/>
            <a:chExt cx="7314203" cy="4210806"/>
          </a:xfrm>
        </p:grpSpPr>
        <p:sp>
          <p:nvSpPr>
            <p:cNvPr id="991" name="Google Shape;991;p99"/>
            <p:cNvSpPr/>
            <p:nvPr/>
          </p:nvSpPr>
          <p:spPr>
            <a:xfrm>
              <a:off x="540003" y="2075164"/>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92" name="Google Shape;992;p99"/>
            <p:cNvSpPr/>
            <p:nvPr/>
          </p:nvSpPr>
          <p:spPr>
            <a:xfrm>
              <a:off x="540003" y="2691447"/>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93" name="Google Shape;993;p99"/>
            <p:cNvSpPr/>
            <p:nvPr/>
          </p:nvSpPr>
          <p:spPr>
            <a:xfrm>
              <a:off x="540003" y="3306371"/>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94" name="Google Shape;994;p99"/>
            <p:cNvSpPr/>
            <p:nvPr/>
          </p:nvSpPr>
          <p:spPr>
            <a:xfrm>
              <a:off x="540003" y="3921296"/>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95" name="Google Shape;995;p99"/>
            <p:cNvSpPr/>
            <p:nvPr/>
          </p:nvSpPr>
          <p:spPr>
            <a:xfrm>
              <a:off x="540003" y="4536221"/>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96" name="Google Shape;996;p99"/>
            <p:cNvSpPr/>
            <p:nvPr/>
          </p:nvSpPr>
          <p:spPr>
            <a:xfrm>
              <a:off x="540003" y="5151145"/>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97" name="Google Shape;997;p99"/>
            <p:cNvSpPr/>
            <p:nvPr/>
          </p:nvSpPr>
          <p:spPr>
            <a:xfrm>
              <a:off x="540003" y="5766070"/>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98" name="Google Shape;998;p99"/>
            <p:cNvSpPr/>
            <p:nvPr/>
          </p:nvSpPr>
          <p:spPr>
            <a:xfrm>
              <a:off x="4295006" y="2075164"/>
              <a:ext cx="3559200" cy="519900"/>
            </a:xfrm>
            <a:prstGeom prst="rect">
              <a:avLst/>
            </a:prstGeom>
            <a:solidFill>
              <a:schemeClr val="accent3"/>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99" name="Google Shape;999;p99"/>
            <p:cNvSpPr/>
            <p:nvPr/>
          </p:nvSpPr>
          <p:spPr>
            <a:xfrm>
              <a:off x="4295006" y="2691447"/>
              <a:ext cx="3559200" cy="519900"/>
            </a:xfrm>
            <a:prstGeom prst="rect">
              <a:avLst/>
            </a:prstGeom>
            <a:solidFill>
              <a:schemeClr val="accent3"/>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00" name="Google Shape;1000;p99"/>
            <p:cNvSpPr/>
            <p:nvPr/>
          </p:nvSpPr>
          <p:spPr>
            <a:xfrm>
              <a:off x="4295006" y="3306371"/>
              <a:ext cx="3559200" cy="519900"/>
            </a:xfrm>
            <a:prstGeom prst="rect">
              <a:avLst/>
            </a:prstGeom>
            <a:solidFill>
              <a:schemeClr val="accent3"/>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01" name="Google Shape;1001;p99"/>
            <p:cNvSpPr/>
            <p:nvPr/>
          </p:nvSpPr>
          <p:spPr>
            <a:xfrm>
              <a:off x="4295006" y="3921296"/>
              <a:ext cx="3559200" cy="519900"/>
            </a:xfrm>
            <a:prstGeom prst="rect">
              <a:avLst/>
            </a:prstGeom>
            <a:solidFill>
              <a:schemeClr val="accent3"/>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02" name="Google Shape;1002;p99"/>
            <p:cNvSpPr/>
            <p:nvPr/>
          </p:nvSpPr>
          <p:spPr>
            <a:xfrm>
              <a:off x="4295006" y="4536221"/>
              <a:ext cx="3559200" cy="519900"/>
            </a:xfrm>
            <a:prstGeom prst="rect">
              <a:avLst/>
            </a:prstGeom>
            <a:solidFill>
              <a:schemeClr val="accent3"/>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03" name="Google Shape;1003;p99"/>
            <p:cNvSpPr/>
            <p:nvPr/>
          </p:nvSpPr>
          <p:spPr>
            <a:xfrm>
              <a:off x="4295006" y="5151145"/>
              <a:ext cx="3559200" cy="519900"/>
            </a:xfrm>
            <a:prstGeom prst="rect">
              <a:avLst/>
            </a:prstGeom>
            <a:solidFill>
              <a:schemeClr val="accent3"/>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04" name="Google Shape;1004;p99"/>
            <p:cNvSpPr/>
            <p:nvPr/>
          </p:nvSpPr>
          <p:spPr>
            <a:xfrm>
              <a:off x="4295006" y="5766070"/>
              <a:ext cx="3559200" cy="519900"/>
            </a:xfrm>
            <a:prstGeom prst="rect">
              <a:avLst/>
            </a:prstGeom>
            <a:solidFill>
              <a:schemeClr val="accent3"/>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sp>
        <p:nvSpPr>
          <p:cNvPr id="1005" name="Google Shape;1005;p99"/>
          <p:cNvSpPr txBox="1">
            <a:spLocks noGrp="1"/>
          </p:cNvSpPr>
          <p:nvPr>
            <p:ph type="title"/>
          </p:nvPr>
        </p:nvSpPr>
        <p:spPr>
          <a:xfrm>
            <a:off x="320050" y="304275"/>
            <a:ext cx="57627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006" name="Google Shape;1006;p99"/>
          <p:cNvSpPr txBox="1">
            <a:spLocks noGrp="1"/>
          </p:cNvSpPr>
          <p:nvPr>
            <p:ph type="subTitle" idx="1"/>
          </p:nvPr>
        </p:nvSpPr>
        <p:spPr>
          <a:xfrm>
            <a:off x="320050" y="874100"/>
            <a:ext cx="57627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1007" name="Google Shape;1007;p99"/>
          <p:cNvSpPr txBox="1">
            <a:spLocks noGrp="1"/>
          </p:cNvSpPr>
          <p:nvPr>
            <p:ph type="body" idx="3"/>
          </p:nvPr>
        </p:nvSpPr>
        <p:spPr>
          <a:xfrm>
            <a:off x="367600" y="49347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08" name="Google Shape;1008;p99"/>
          <p:cNvSpPr txBox="1">
            <a:spLocks noGrp="1"/>
          </p:cNvSpPr>
          <p:nvPr>
            <p:ph type="body" idx="4"/>
          </p:nvPr>
        </p:nvSpPr>
        <p:spPr>
          <a:xfrm>
            <a:off x="367600" y="44349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09" name="Google Shape;1009;p99"/>
          <p:cNvSpPr txBox="1">
            <a:spLocks noGrp="1"/>
          </p:cNvSpPr>
          <p:nvPr>
            <p:ph type="body" idx="5"/>
          </p:nvPr>
        </p:nvSpPr>
        <p:spPr>
          <a:xfrm>
            <a:off x="367600" y="39351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10" name="Google Shape;1010;p99"/>
          <p:cNvSpPr txBox="1">
            <a:spLocks noGrp="1"/>
          </p:cNvSpPr>
          <p:nvPr>
            <p:ph type="body" idx="6"/>
          </p:nvPr>
        </p:nvSpPr>
        <p:spPr>
          <a:xfrm>
            <a:off x="367600" y="3419063"/>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11" name="Google Shape;1011;p99"/>
          <p:cNvSpPr txBox="1">
            <a:spLocks noGrp="1"/>
          </p:cNvSpPr>
          <p:nvPr>
            <p:ph type="body" idx="7"/>
          </p:nvPr>
        </p:nvSpPr>
        <p:spPr>
          <a:xfrm>
            <a:off x="367600" y="2902988"/>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12" name="Google Shape;1012;p99"/>
          <p:cNvSpPr txBox="1">
            <a:spLocks noGrp="1"/>
          </p:cNvSpPr>
          <p:nvPr>
            <p:ph type="body" idx="8"/>
          </p:nvPr>
        </p:nvSpPr>
        <p:spPr>
          <a:xfrm>
            <a:off x="367600" y="239832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13" name="Google Shape;1013;p99"/>
          <p:cNvSpPr txBox="1">
            <a:spLocks noGrp="1"/>
          </p:cNvSpPr>
          <p:nvPr>
            <p:ph type="body" idx="9"/>
          </p:nvPr>
        </p:nvSpPr>
        <p:spPr>
          <a:xfrm>
            <a:off x="367600" y="18936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14" name="Google Shape;1014;p99"/>
          <p:cNvSpPr txBox="1">
            <a:spLocks noGrp="1"/>
          </p:cNvSpPr>
          <p:nvPr>
            <p:ph type="body" idx="13"/>
          </p:nvPr>
        </p:nvSpPr>
        <p:spPr>
          <a:xfrm>
            <a:off x="3112550" y="49347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15" name="Google Shape;1015;p99"/>
          <p:cNvSpPr txBox="1">
            <a:spLocks noGrp="1"/>
          </p:cNvSpPr>
          <p:nvPr>
            <p:ph type="body" idx="14"/>
          </p:nvPr>
        </p:nvSpPr>
        <p:spPr>
          <a:xfrm>
            <a:off x="3112550" y="44349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16" name="Google Shape;1016;p99"/>
          <p:cNvSpPr txBox="1">
            <a:spLocks noGrp="1"/>
          </p:cNvSpPr>
          <p:nvPr>
            <p:ph type="body" idx="15"/>
          </p:nvPr>
        </p:nvSpPr>
        <p:spPr>
          <a:xfrm>
            <a:off x="3112550" y="39351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17" name="Google Shape;1017;p99"/>
          <p:cNvSpPr txBox="1">
            <a:spLocks noGrp="1"/>
          </p:cNvSpPr>
          <p:nvPr>
            <p:ph type="body" idx="16"/>
          </p:nvPr>
        </p:nvSpPr>
        <p:spPr>
          <a:xfrm>
            <a:off x="3112550" y="34353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18" name="Google Shape;1018;p99"/>
          <p:cNvSpPr txBox="1">
            <a:spLocks noGrp="1"/>
          </p:cNvSpPr>
          <p:nvPr>
            <p:ph type="body" idx="17"/>
          </p:nvPr>
        </p:nvSpPr>
        <p:spPr>
          <a:xfrm>
            <a:off x="3112550" y="290307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19" name="Google Shape;1019;p99"/>
          <p:cNvSpPr txBox="1">
            <a:spLocks noGrp="1"/>
          </p:cNvSpPr>
          <p:nvPr>
            <p:ph type="body" idx="18"/>
          </p:nvPr>
        </p:nvSpPr>
        <p:spPr>
          <a:xfrm>
            <a:off x="3112550" y="239817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20" name="Google Shape;1020;p99"/>
          <p:cNvSpPr txBox="1">
            <a:spLocks noGrp="1"/>
          </p:cNvSpPr>
          <p:nvPr>
            <p:ph type="body" idx="19"/>
          </p:nvPr>
        </p:nvSpPr>
        <p:spPr>
          <a:xfrm>
            <a:off x="3112550" y="189327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21" name="Google Shape;1021;p99"/>
          <p:cNvSpPr txBox="1">
            <a:spLocks noGrp="1"/>
          </p:cNvSpPr>
          <p:nvPr>
            <p:ph type="body" idx="20"/>
          </p:nvPr>
        </p:nvSpPr>
        <p:spPr>
          <a:xfrm>
            <a:off x="367600" y="1483500"/>
            <a:ext cx="2535600" cy="351600"/>
          </a:xfrm>
          <a:prstGeom prst="rect">
            <a:avLst/>
          </a:prstGeom>
          <a:noFill/>
          <a:ln>
            <a:noFill/>
          </a:ln>
        </p:spPr>
        <p:txBody>
          <a:bodyPr spcFirstLastPara="1" wrap="square" lIns="0" tIns="45700" rIns="0" bIns="45700" anchor="ctr" anchorCtr="0">
            <a:normAutofit/>
          </a:bodyPr>
          <a:lstStyle>
            <a:lvl1pPr marL="457200" lvl="0" indent="-355600" algn="ctr">
              <a:lnSpc>
                <a:spcPct val="90000"/>
              </a:lnSpc>
              <a:spcBef>
                <a:spcPts val="750"/>
              </a:spcBef>
              <a:spcAft>
                <a:spcPts val="0"/>
              </a:spcAft>
              <a:buSzPts val="2000"/>
              <a:buChar char="•"/>
              <a:defRPr sz="20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22" name="Google Shape;1022;p99"/>
          <p:cNvSpPr txBox="1">
            <a:spLocks noGrp="1"/>
          </p:cNvSpPr>
          <p:nvPr>
            <p:ph type="body" idx="21"/>
          </p:nvPr>
        </p:nvSpPr>
        <p:spPr>
          <a:xfrm>
            <a:off x="3112550" y="1483500"/>
            <a:ext cx="2535600" cy="351600"/>
          </a:xfrm>
          <a:prstGeom prst="rect">
            <a:avLst/>
          </a:prstGeom>
          <a:noFill/>
          <a:ln>
            <a:noFill/>
          </a:ln>
        </p:spPr>
        <p:txBody>
          <a:bodyPr spcFirstLastPara="1" wrap="square" lIns="0" tIns="45700" rIns="0" bIns="45700" anchor="ctr" anchorCtr="0">
            <a:normAutofit/>
          </a:bodyPr>
          <a:lstStyle>
            <a:lvl1pPr marL="457200" lvl="0" indent="-355600" algn="ctr">
              <a:lnSpc>
                <a:spcPct val="90000"/>
              </a:lnSpc>
              <a:spcBef>
                <a:spcPts val="750"/>
              </a:spcBef>
              <a:spcAft>
                <a:spcPts val="0"/>
              </a:spcAft>
              <a:buSzPts val="2000"/>
              <a:buChar char="•"/>
              <a:defRPr sz="20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arison slide w/image: Lagunita">
  <p:cSld name="CUSTOM_10_1">
    <p:spTree>
      <p:nvGrpSpPr>
        <p:cNvPr id="1" name="Shape 1023"/>
        <p:cNvGrpSpPr/>
        <p:nvPr/>
      </p:nvGrpSpPr>
      <p:grpSpPr>
        <a:xfrm>
          <a:off x="0" y="0"/>
          <a:ext cx="0" cy="0"/>
          <a:chOff x="0" y="0"/>
          <a:chExt cx="0" cy="0"/>
        </a:xfrm>
      </p:grpSpPr>
      <p:sp>
        <p:nvSpPr>
          <p:cNvPr id="1024" name="Google Shape;1024;p100"/>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25" name="Google Shape;1025;p100"/>
          <p:cNvSpPr>
            <a:spLocks noGrp="1"/>
          </p:cNvSpPr>
          <p:nvPr>
            <p:ph type="pic" idx="2"/>
          </p:nvPr>
        </p:nvSpPr>
        <p:spPr>
          <a:xfrm>
            <a:off x="6126175" y="304800"/>
            <a:ext cx="2697300" cy="5037600"/>
          </a:xfrm>
          <a:prstGeom prst="rect">
            <a:avLst/>
          </a:prstGeom>
          <a:noFill/>
          <a:ln>
            <a:noFill/>
          </a:ln>
        </p:spPr>
      </p:sp>
      <p:grpSp>
        <p:nvGrpSpPr>
          <p:cNvPr id="1026" name="Google Shape;1026;p100"/>
          <p:cNvGrpSpPr/>
          <p:nvPr/>
        </p:nvGrpSpPr>
        <p:grpSpPr>
          <a:xfrm>
            <a:off x="320057" y="1869281"/>
            <a:ext cx="5373014" cy="3451177"/>
            <a:chOff x="540003" y="2075164"/>
            <a:chExt cx="7314203" cy="4210806"/>
          </a:xfrm>
        </p:grpSpPr>
        <p:sp>
          <p:nvSpPr>
            <p:cNvPr id="1027" name="Google Shape;1027;p100"/>
            <p:cNvSpPr/>
            <p:nvPr/>
          </p:nvSpPr>
          <p:spPr>
            <a:xfrm>
              <a:off x="540003" y="2075164"/>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28" name="Google Shape;1028;p100"/>
            <p:cNvSpPr/>
            <p:nvPr/>
          </p:nvSpPr>
          <p:spPr>
            <a:xfrm>
              <a:off x="540003" y="2691447"/>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29" name="Google Shape;1029;p100"/>
            <p:cNvSpPr/>
            <p:nvPr/>
          </p:nvSpPr>
          <p:spPr>
            <a:xfrm>
              <a:off x="540003" y="3306371"/>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30" name="Google Shape;1030;p100"/>
            <p:cNvSpPr/>
            <p:nvPr/>
          </p:nvSpPr>
          <p:spPr>
            <a:xfrm>
              <a:off x="540003" y="3921296"/>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31" name="Google Shape;1031;p100"/>
            <p:cNvSpPr/>
            <p:nvPr/>
          </p:nvSpPr>
          <p:spPr>
            <a:xfrm>
              <a:off x="540003" y="4536221"/>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32" name="Google Shape;1032;p100"/>
            <p:cNvSpPr/>
            <p:nvPr/>
          </p:nvSpPr>
          <p:spPr>
            <a:xfrm>
              <a:off x="540003" y="5151145"/>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33" name="Google Shape;1033;p100"/>
            <p:cNvSpPr/>
            <p:nvPr/>
          </p:nvSpPr>
          <p:spPr>
            <a:xfrm>
              <a:off x="540003" y="5766070"/>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34" name="Google Shape;1034;p100"/>
            <p:cNvSpPr/>
            <p:nvPr/>
          </p:nvSpPr>
          <p:spPr>
            <a:xfrm>
              <a:off x="4295006" y="2075164"/>
              <a:ext cx="3559200" cy="519900"/>
            </a:xfrm>
            <a:prstGeom prst="rect">
              <a:avLst/>
            </a:prstGeom>
            <a:solidFill>
              <a:schemeClr val="accent1"/>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35" name="Google Shape;1035;p100"/>
            <p:cNvSpPr/>
            <p:nvPr/>
          </p:nvSpPr>
          <p:spPr>
            <a:xfrm>
              <a:off x="4295006" y="2691447"/>
              <a:ext cx="3559200" cy="519900"/>
            </a:xfrm>
            <a:prstGeom prst="rect">
              <a:avLst/>
            </a:prstGeom>
            <a:solidFill>
              <a:schemeClr val="accent1"/>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36" name="Google Shape;1036;p100"/>
            <p:cNvSpPr/>
            <p:nvPr/>
          </p:nvSpPr>
          <p:spPr>
            <a:xfrm>
              <a:off x="4295006" y="3306371"/>
              <a:ext cx="3559200" cy="519900"/>
            </a:xfrm>
            <a:prstGeom prst="rect">
              <a:avLst/>
            </a:prstGeom>
            <a:solidFill>
              <a:schemeClr val="accent1"/>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37" name="Google Shape;1037;p100"/>
            <p:cNvSpPr/>
            <p:nvPr/>
          </p:nvSpPr>
          <p:spPr>
            <a:xfrm>
              <a:off x="4295006" y="3921296"/>
              <a:ext cx="3559200" cy="519900"/>
            </a:xfrm>
            <a:prstGeom prst="rect">
              <a:avLst/>
            </a:prstGeom>
            <a:solidFill>
              <a:schemeClr val="accent1"/>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38" name="Google Shape;1038;p100"/>
            <p:cNvSpPr/>
            <p:nvPr/>
          </p:nvSpPr>
          <p:spPr>
            <a:xfrm>
              <a:off x="4295006" y="4536221"/>
              <a:ext cx="3559200" cy="519900"/>
            </a:xfrm>
            <a:prstGeom prst="rect">
              <a:avLst/>
            </a:prstGeom>
            <a:solidFill>
              <a:schemeClr val="accent1"/>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39" name="Google Shape;1039;p100"/>
            <p:cNvSpPr/>
            <p:nvPr/>
          </p:nvSpPr>
          <p:spPr>
            <a:xfrm>
              <a:off x="4295006" y="5151145"/>
              <a:ext cx="3559200" cy="519900"/>
            </a:xfrm>
            <a:prstGeom prst="rect">
              <a:avLst/>
            </a:prstGeom>
            <a:solidFill>
              <a:schemeClr val="accent1"/>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40" name="Google Shape;1040;p100"/>
            <p:cNvSpPr/>
            <p:nvPr/>
          </p:nvSpPr>
          <p:spPr>
            <a:xfrm>
              <a:off x="4295006" y="5766070"/>
              <a:ext cx="3559200" cy="519900"/>
            </a:xfrm>
            <a:prstGeom prst="rect">
              <a:avLst/>
            </a:prstGeom>
            <a:solidFill>
              <a:schemeClr val="accent1"/>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sp>
        <p:nvSpPr>
          <p:cNvPr id="1041" name="Google Shape;1041;p100"/>
          <p:cNvSpPr txBox="1">
            <a:spLocks noGrp="1"/>
          </p:cNvSpPr>
          <p:nvPr>
            <p:ph type="title"/>
          </p:nvPr>
        </p:nvSpPr>
        <p:spPr>
          <a:xfrm>
            <a:off x="320050" y="304275"/>
            <a:ext cx="57627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042" name="Google Shape;1042;p100"/>
          <p:cNvSpPr txBox="1">
            <a:spLocks noGrp="1"/>
          </p:cNvSpPr>
          <p:nvPr>
            <p:ph type="subTitle" idx="1"/>
          </p:nvPr>
        </p:nvSpPr>
        <p:spPr>
          <a:xfrm>
            <a:off x="320050" y="874100"/>
            <a:ext cx="57627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1043" name="Google Shape;1043;p100"/>
          <p:cNvSpPr txBox="1">
            <a:spLocks noGrp="1"/>
          </p:cNvSpPr>
          <p:nvPr>
            <p:ph type="body" idx="3"/>
          </p:nvPr>
        </p:nvSpPr>
        <p:spPr>
          <a:xfrm>
            <a:off x="367600" y="49347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44" name="Google Shape;1044;p100"/>
          <p:cNvSpPr txBox="1">
            <a:spLocks noGrp="1"/>
          </p:cNvSpPr>
          <p:nvPr>
            <p:ph type="body" idx="4"/>
          </p:nvPr>
        </p:nvSpPr>
        <p:spPr>
          <a:xfrm>
            <a:off x="367600" y="44349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45" name="Google Shape;1045;p100"/>
          <p:cNvSpPr txBox="1">
            <a:spLocks noGrp="1"/>
          </p:cNvSpPr>
          <p:nvPr>
            <p:ph type="body" idx="5"/>
          </p:nvPr>
        </p:nvSpPr>
        <p:spPr>
          <a:xfrm>
            <a:off x="367600" y="39351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46" name="Google Shape;1046;p100"/>
          <p:cNvSpPr txBox="1">
            <a:spLocks noGrp="1"/>
          </p:cNvSpPr>
          <p:nvPr>
            <p:ph type="body" idx="6"/>
          </p:nvPr>
        </p:nvSpPr>
        <p:spPr>
          <a:xfrm>
            <a:off x="367600" y="3419063"/>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47" name="Google Shape;1047;p100"/>
          <p:cNvSpPr txBox="1">
            <a:spLocks noGrp="1"/>
          </p:cNvSpPr>
          <p:nvPr>
            <p:ph type="body" idx="7"/>
          </p:nvPr>
        </p:nvSpPr>
        <p:spPr>
          <a:xfrm>
            <a:off x="367600" y="2902988"/>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48" name="Google Shape;1048;p100"/>
          <p:cNvSpPr txBox="1">
            <a:spLocks noGrp="1"/>
          </p:cNvSpPr>
          <p:nvPr>
            <p:ph type="body" idx="8"/>
          </p:nvPr>
        </p:nvSpPr>
        <p:spPr>
          <a:xfrm>
            <a:off x="367600" y="239832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49" name="Google Shape;1049;p100"/>
          <p:cNvSpPr txBox="1">
            <a:spLocks noGrp="1"/>
          </p:cNvSpPr>
          <p:nvPr>
            <p:ph type="body" idx="9"/>
          </p:nvPr>
        </p:nvSpPr>
        <p:spPr>
          <a:xfrm>
            <a:off x="367600" y="18936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50" name="Google Shape;1050;p100"/>
          <p:cNvSpPr txBox="1">
            <a:spLocks noGrp="1"/>
          </p:cNvSpPr>
          <p:nvPr>
            <p:ph type="body" idx="13"/>
          </p:nvPr>
        </p:nvSpPr>
        <p:spPr>
          <a:xfrm>
            <a:off x="367600" y="1483500"/>
            <a:ext cx="2535600" cy="351600"/>
          </a:xfrm>
          <a:prstGeom prst="rect">
            <a:avLst/>
          </a:prstGeom>
          <a:noFill/>
          <a:ln>
            <a:noFill/>
          </a:ln>
        </p:spPr>
        <p:txBody>
          <a:bodyPr spcFirstLastPara="1" wrap="square" lIns="0" tIns="45700" rIns="0" bIns="45700" anchor="ctr" anchorCtr="0">
            <a:normAutofit/>
          </a:bodyPr>
          <a:lstStyle>
            <a:lvl1pPr marL="457200" lvl="0" indent="-355600" algn="ctr">
              <a:lnSpc>
                <a:spcPct val="90000"/>
              </a:lnSpc>
              <a:spcBef>
                <a:spcPts val="750"/>
              </a:spcBef>
              <a:spcAft>
                <a:spcPts val="0"/>
              </a:spcAft>
              <a:buSzPts val="2000"/>
              <a:buChar char="•"/>
              <a:defRPr sz="20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51" name="Google Shape;1051;p100"/>
          <p:cNvSpPr txBox="1">
            <a:spLocks noGrp="1"/>
          </p:cNvSpPr>
          <p:nvPr>
            <p:ph type="body" idx="14"/>
          </p:nvPr>
        </p:nvSpPr>
        <p:spPr>
          <a:xfrm>
            <a:off x="3112550" y="1483500"/>
            <a:ext cx="2535600" cy="351600"/>
          </a:xfrm>
          <a:prstGeom prst="rect">
            <a:avLst/>
          </a:prstGeom>
          <a:noFill/>
          <a:ln>
            <a:noFill/>
          </a:ln>
        </p:spPr>
        <p:txBody>
          <a:bodyPr spcFirstLastPara="1" wrap="square" lIns="0" tIns="45700" rIns="0" bIns="45700" anchor="ctr" anchorCtr="0">
            <a:normAutofit/>
          </a:bodyPr>
          <a:lstStyle>
            <a:lvl1pPr marL="457200" lvl="0" indent="-355600" algn="ctr">
              <a:lnSpc>
                <a:spcPct val="90000"/>
              </a:lnSpc>
              <a:spcBef>
                <a:spcPts val="750"/>
              </a:spcBef>
              <a:spcAft>
                <a:spcPts val="0"/>
              </a:spcAft>
              <a:buSzPts val="2000"/>
              <a:buChar char="•"/>
              <a:defRPr sz="20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52" name="Google Shape;1052;p100"/>
          <p:cNvSpPr txBox="1">
            <a:spLocks noGrp="1"/>
          </p:cNvSpPr>
          <p:nvPr>
            <p:ph type="body" idx="15"/>
          </p:nvPr>
        </p:nvSpPr>
        <p:spPr>
          <a:xfrm>
            <a:off x="3112550" y="4939813"/>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53" name="Google Shape;1053;p100"/>
          <p:cNvSpPr txBox="1">
            <a:spLocks noGrp="1"/>
          </p:cNvSpPr>
          <p:nvPr>
            <p:ph type="body" idx="16"/>
          </p:nvPr>
        </p:nvSpPr>
        <p:spPr>
          <a:xfrm>
            <a:off x="3112550" y="4440013"/>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54" name="Google Shape;1054;p100"/>
          <p:cNvSpPr txBox="1">
            <a:spLocks noGrp="1"/>
          </p:cNvSpPr>
          <p:nvPr>
            <p:ph type="body" idx="17"/>
          </p:nvPr>
        </p:nvSpPr>
        <p:spPr>
          <a:xfrm>
            <a:off x="3112550" y="3940213"/>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55" name="Google Shape;1055;p100"/>
          <p:cNvSpPr txBox="1">
            <a:spLocks noGrp="1"/>
          </p:cNvSpPr>
          <p:nvPr>
            <p:ph type="body" idx="18"/>
          </p:nvPr>
        </p:nvSpPr>
        <p:spPr>
          <a:xfrm>
            <a:off x="3112550" y="3440413"/>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56" name="Google Shape;1056;p100"/>
          <p:cNvSpPr txBox="1">
            <a:spLocks noGrp="1"/>
          </p:cNvSpPr>
          <p:nvPr>
            <p:ph type="body" idx="19"/>
          </p:nvPr>
        </p:nvSpPr>
        <p:spPr>
          <a:xfrm>
            <a:off x="3112550" y="2908138"/>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57" name="Google Shape;1057;p100"/>
          <p:cNvSpPr txBox="1">
            <a:spLocks noGrp="1"/>
          </p:cNvSpPr>
          <p:nvPr>
            <p:ph type="body" idx="20"/>
          </p:nvPr>
        </p:nvSpPr>
        <p:spPr>
          <a:xfrm>
            <a:off x="3112550" y="2403238"/>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58" name="Google Shape;1058;p100"/>
          <p:cNvSpPr txBox="1">
            <a:spLocks noGrp="1"/>
          </p:cNvSpPr>
          <p:nvPr>
            <p:ph type="body" idx="21"/>
          </p:nvPr>
        </p:nvSpPr>
        <p:spPr>
          <a:xfrm>
            <a:off x="3112550" y="1898338"/>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slide w/image: Palo Verde">
  <p:cSld name="CUSTOM_10_1_1">
    <p:spTree>
      <p:nvGrpSpPr>
        <p:cNvPr id="1" name="Shape 1059"/>
        <p:cNvGrpSpPr/>
        <p:nvPr/>
      </p:nvGrpSpPr>
      <p:grpSpPr>
        <a:xfrm>
          <a:off x="0" y="0"/>
          <a:ext cx="0" cy="0"/>
          <a:chOff x="0" y="0"/>
          <a:chExt cx="0" cy="0"/>
        </a:xfrm>
      </p:grpSpPr>
      <p:sp>
        <p:nvSpPr>
          <p:cNvPr id="1060" name="Google Shape;1060;p101"/>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1" name="Google Shape;1061;p101"/>
          <p:cNvSpPr>
            <a:spLocks noGrp="1"/>
          </p:cNvSpPr>
          <p:nvPr>
            <p:ph type="pic" idx="2"/>
          </p:nvPr>
        </p:nvSpPr>
        <p:spPr>
          <a:xfrm>
            <a:off x="6126175" y="304800"/>
            <a:ext cx="2697300" cy="5037600"/>
          </a:xfrm>
          <a:prstGeom prst="rect">
            <a:avLst/>
          </a:prstGeom>
          <a:noFill/>
          <a:ln>
            <a:noFill/>
          </a:ln>
        </p:spPr>
      </p:sp>
      <p:grpSp>
        <p:nvGrpSpPr>
          <p:cNvPr id="1062" name="Google Shape;1062;p101"/>
          <p:cNvGrpSpPr/>
          <p:nvPr/>
        </p:nvGrpSpPr>
        <p:grpSpPr>
          <a:xfrm>
            <a:off x="320057" y="1869281"/>
            <a:ext cx="5373014" cy="3451177"/>
            <a:chOff x="540003" y="2075164"/>
            <a:chExt cx="7314203" cy="4210806"/>
          </a:xfrm>
        </p:grpSpPr>
        <p:sp>
          <p:nvSpPr>
            <p:cNvPr id="1063" name="Google Shape;1063;p101"/>
            <p:cNvSpPr/>
            <p:nvPr/>
          </p:nvSpPr>
          <p:spPr>
            <a:xfrm>
              <a:off x="540003" y="2075164"/>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64" name="Google Shape;1064;p101"/>
            <p:cNvSpPr/>
            <p:nvPr/>
          </p:nvSpPr>
          <p:spPr>
            <a:xfrm>
              <a:off x="540003" y="2691447"/>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65" name="Google Shape;1065;p101"/>
            <p:cNvSpPr/>
            <p:nvPr/>
          </p:nvSpPr>
          <p:spPr>
            <a:xfrm>
              <a:off x="540003" y="3306371"/>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66" name="Google Shape;1066;p101"/>
            <p:cNvSpPr/>
            <p:nvPr/>
          </p:nvSpPr>
          <p:spPr>
            <a:xfrm>
              <a:off x="540003" y="3921296"/>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67" name="Google Shape;1067;p101"/>
            <p:cNvSpPr/>
            <p:nvPr/>
          </p:nvSpPr>
          <p:spPr>
            <a:xfrm>
              <a:off x="540003" y="4536221"/>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68" name="Google Shape;1068;p101"/>
            <p:cNvSpPr/>
            <p:nvPr/>
          </p:nvSpPr>
          <p:spPr>
            <a:xfrm>
              <a:off x="540003" y="5151145"/>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69" name="Google Shape;1069;p101"/>
            <p:cNvSpPr/>
            <p:nvPr/>
          </p:nvSpPr>
          <p:spPr>
            <a:xfrm>
              <a:off x="540003" y="5766070"/>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70" name="Google Shape;1070;p101"/>
            <p:cNvSpPr/>
            <p:nvPr/>
          </p:nvSpPr>
          <p:spPr>
            <a:xfrm>
              <a:off x="4295006" y="2075164"/>
              <a:ext cx="3559200" cy="519900"/>
            </a:xfrm>
            <a:prstGeom prst="rect">
              <a:avLst/>
            </a:prstGeom>
            <a:solidFill>
              <a:schemeClr val="accent4"/>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71" name="Google Shape;1071;p101"/>
            <p:cNvSpPr/>
            <p:nvPr/>
          </p:nvSpPr>
          <p:spPr>
            <a:xfrm>
              <a:off x="4295006" y="2691447"/>
              <a:ext cx="3559200" cy="519900"/>
            </a:xfrm>
            <a:prstGeom prst="rect">
              <a:avLst/>
            </a:prstGeom>
            <a:solidFill>
              <a:schemeClr val="accent4"/>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72" name="Google Shape;1072;p101"/>
            <p:cNvSpPr/>
            <p:nvPr/>
          </p:nvSpPr>
          <p:spPr>
            <a:xfrm>
              <a:off x="4295006" y="3306371"/>
              <a:ext cx="3559200" cy="519900"/>
            </a:xfrm>
            <a:prstGeom prst="rect">
              <a:avLst/>
            </a:prstGeom>
            <a:solidFill>
              <a:schemeClr val="accent4"/>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73" name="Google Shape;1073;p101"/>
            <p:cNvSpPr/>
            <p:nvPr/>
          </p:nvSpPr>
          <p:spPr>
            <a:xfrm>
              <a:off x="4295006" y="3921296"/>
              <a:ext cx="3559200" cy="519900"/>
            </a:xfrm>
            <a:prstGeom prst="rect">
              <a:avLst/>
            </a:prstGeom>
            <a:solidFill>
              <a:schemeClr val="accent4"/>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74" name="Google Shape;1074;p101"/>
            <p:cNvSpPr/>
            <p:nvPr/>
          </p:nvSpPr>
          <p:spPr>
            <a:xfrm>
              <a:off x="4295006" y="4536221"/>
              <a:ext cx="3559200" cy="519900"/>
            </a:xfrm>
            <a:prstGeom prst="rect">
              <a:avLst/>
            </a:prstGeom>
            <a:solidFill>
              <a:schemeClr val="accent4"/>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75" name="Google Shape;1075;p101"/>
            <p:cNvSpPr/>
            <p:nvPr/>
          </p:nvSpPr>
          <p:spPr>
            <a:xfrm>
              <a:off x="4295006" y="5151145"/>
              <a:ext cx="3559200" cy="519900"/>
            </a:xfrm>
            <a:prstGeom prst="rect">
              <a:avLst/>
            </a:prstGeom>
            <a:solidFill>
              <a:schemeClr val="accent4"/>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76" name="Google Shape;1076;p101"/>
            <p:cNvSpPr/>
            <p:nvPr/>
          </p:nvSpPr>
          <p:spPr>
            <a:xfrm>
              <a:off x="4295006" y="5766070"/>
              <a:ext cx="3559200" cy="519900"/>
            </a:xfrm>
            <a:prstGeom prst="rect">
              <a:avLst/>
            </a:prstGeom>
            <a:solidFill>
              <a:schemeClr val="accent4"/>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sp>
        <p:nvSpPr>
          <p:cNvPr id="1077" name="Google Shape;1077;p101"/>
          <p:cNvSpPr txBox="1">
            <a:spLocks noGrp="1"/>
          </p:cNvSpPr>
          <p:nvPr>
            <p:ph type="title"/>
          </p:nvPr>
        </p:nvSpPr>
        <p:spPr>
          <a:xfrm>
            <a:off x="320050" y="304275"/>
            <a:ext cx="57627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078" name="Google Shape;1078;p101"/>
          <p:cNvSpPr txBox="1">
            <a:spLocks noGrp="1"/>
          </p:cNvSpPr>
          <p:nvPr>
            <p:ph type="subTitle" idx="1"/>
          </p:nvPr>
        </p:nvSpPr>
        <p:spPr>
          <a:xfrm>
            <a:off x="320050" y="874100"/>
            <a:ext cx="57627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1079" name="Google Shape;1079;p101"/>
          <p:cNvSpPr txBox="1">
            <a:spLocks noGrp="1"/>
          </p:cNvSpPr>
          <p:nvPr>
            <p:ph type="body" idx="3"/>
          </p:nvPr>
        </p:nvSpPr>
        <p:spPr>
          <a:xfrm>
            <a:off x="367600" y="49347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80" name="Google Shape;1080;p101"/>
          <p:cNvSpPr txBox="1">
            <a:spLocks noGrp="1"/>
          </p:cNvSpPr>
          <p:nvPr>
            <p:ph type="body" idx="4"/>
          </p:nvPr>
        </p:nvSpPr>
        <p:spPr>
          <a:xfrm>
            <a:off x="367600" y="44349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81" name="Google Shape;1081;p101"/>
          <p:cNvSpPr txBox="1">
            <a:spLocks noGrp="1"/>
          </p:cNvSpPr>
          <p:nvPr>
            <p:ph type="body" idx="5"/>
          </p:nvPr>
        </p:nvSpPr>
        <p:spPr>
          <a:xfrm>
            <a:off x="367600" y="39351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82" name="Google Shape;1082;p101"/>
          <p:cNvSpPr txBox="1">
            <a:spLocks noGrp="1"/>
          </p:cNvSpPr>
          <p:nvPr>
            <p:ph type="body" idx="6"/>
          </p:nvPr>
        </p:nvSpPr>
        <p:spPr>
          <a:xfrm>
            <a:off x="367600" y="3419063"/>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83" name="Google Shape;1083;p101"/>
          <p:cNvSpPr txBox="1">
            <a:spLocks noGrp="1"/>
          </p:cNvSpPr>
          <p:nvPr>
            <p:ph type="body" idx="7"/>
          </p:nvPr>
        </p:nvSpPr>
        <p:spPr>
          <a:xfrm>
            <a:off x="367600" y="2902988"/>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84" name="Google Shape;1084;p101"/>
          <p:cNvSpPr txBox="1">
            <a:spLocks noGrp="1"/>
          </p:cNvSpPr>
          <p:nvPr>
            <p:ph type="body" idx="8"/>
          </p:nvPr>
        </p:nvSpPr>
        <p:spPr>
          <a:xfrm>
            <a:off x="367600" y="239832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85" name="Google Shape;1085;p101"/>
          <p:cNvSpPr txBox="1">
            <a:spLocks noGrp="1"/>
          </p:cNvSpPr>
          <p:nvPr>
            <p:ph type="body" idx="9"/>
          </p:nvPr>
        </p:nvSpPr>
        <p:spPr>
          <a:xfrm>
            <a:off x="367600" y="18936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86" name="Google Shape;1086;p101"/>
          <p:cNvSpPr txBox="1">
            <a:spLocks noGrp="1"/>
          </p:cNvSpPr>
          <p:nvPr>
            <p:ph type="body" idx="13"/>
          </p:nvPr>
        </p:nvSpPr>
        <p:spPr>
          <a:xfrm>
            <a:off x="367600" y="1483500"/>
            <a:ext cx="2535600" cy="351600"/>
          </a:xfrm>
          <a:prstGeom prst="rect">
            <a:avLst/>
          </a:prstGeom>
          <a:noFill/>
          <a:ln>
            <a:noFill/>
          </a:ln>
        </p:spPr>
        <p:txBody>
          <a:bodyPr spcFirstLastPara="1" wrap="square" lIns="0" tIns="45700" rIns="0" bIns="45700" anchor="ctr" anchorCtr="0">
            <a:normAutofit/>
          </a:bodyPr>
          <a:lstStyle>
            <a:lvl1pPr marL="457200" lvl="0" indent="-355600" algn="ctr">
              <a:lnSpc>
                <a:spcPct val="90000"/>
              </a:lnSpc>
              <a:spcBef>
                <a:spcPts val="750"/>
              </a:spcBef>
              <a:spcAft>
                <a:spcPts val="0"/>
              </a:spcAft>
              <a:buSzPts val="2000"/>
              <a:buChar char="•"/>
              <a:defRPr sz="20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87" name="Google Shape;1087;p101"/>
          <p:cNvSpPr txBox="1">
            <a:spLocks noGrp="1"/>
          </p:cNvSpPr>
          <p:nvPr>
            <p:ph type="body" idx="14"/>
          </p:nvPr>
        </p:nvSpPr>
        <p:spPr>
          <a:xfrm>
            <a:off x="3112550" y="1483500"/>
            <a:ext cx="2535600" cy="351600"/>
          </a:xfrm>
          <a:prstGeom prst="rect">
            <a:avLst/>
          </a:prstGeom>
          <a:noFill/>
          <a:ln>
            <a:noFill/>
          </a:ln>
        </p:spPr>
        <p:txBody>
          <a:bodyPr spcFirstLastPara="1" wrap="square" lIns="0" tIns="45700" rIns="0" bIns="45700" anchor="ctr" anchorCtr="0">
            <a:normAutofit/>
          </a:bodyPr>
          <a:lstStyle>
            <a:lvl1pPr marL="457200" lvl="0" indent="-355600" algn="ctr">
              <a:lnSpc>
                <a:spcPct val="90000"/>
              </a:lnSpc>
              <a:spcBef>
                <a:spcPts val="750"/>
              </a:spcBef>
              <a:spcAft>
                <a:spcPts val="0"/>
              </a:spcAft>
              <a:buSzPts val="2000"/>
              <a:buChar char="•"/>
              <a:defRPr sz="20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88" name="Google Shape;1088;p101"/>
          <p:cNvSpPr txBox="1">
            <a:spLocks noGrp="1"/>
          </p:cNvSpPr>
          <p:nvPr>
            <p:ph type="body" idx="15"/>
          </p:nvPr>
        </p:nvSpPr>
        <p:spPr>
          <a:xfrm>
            <a:off x="3112550" y="49347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89" name="Google Shape;1089;p101"/>
          <p:cNvSpPr txBox="1">
            <a:spLocks noGrp="1"/>
          </p:cNvSpPr>
          <p:nvPr>
            <p:ph type="body" idx="16"/>
          </p:nvPr>
        </p:nvSpPr>
        <p:spPr>
          <a:xfrm>
            <a:off x="3112550" y="44349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90" name="Google Shape;1090;p101"/>
          <p:cNvSpPr txBox="1">
            <a:spLocks noGrp="1"/>
          </p:cNvSpPr>
          <p:nvPr>
            <p:ph type="body" idx="17"/>
          </p:nvPr>
        </p:nvSpPr>
        <p:spPr>
          <a:xfrm>
            <a:off x="3112550" y="39351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91" name="Google Shape;1091;p101"/>
          <p:cNvSpPr txBox="1">
            <a:spLocks noGrp="1"/>
          </p:cNvSpPr>
          <p:nvPr>
            <p:ph type="body" idx="18"/>
          </p:nvPr>
        </p:nvSpPr>
        <p:spPr>
          <a:xfrm>
            <a:off x="3112550" y="34353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92" name="Google Shape;1092;p101"/>
          <p:cNvSpPr txBox="1">
            <a:spLocks noGrp="1"/>
          </p:cNvSpPr>
          <p:nvPr>
            <p:ph type="body" idx="19"/>
          </p:nvPr>
        </p:nvSpPr>
        <p:spPr>
          <a:xfrm>
            <a:off x="3112550" y="290307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93" name="Google Shape;1093;p101"/>
          <p:cNvSpPr txBox="1">
            <a:spLocks noGrp="1"/>
          </p:cNvSpPr>
          <p:nvPr>
            <p:ph type="body" idx="20"/>
          </p:nvPr>
        </p:nvSpPr>
        <p:spPr>
          <a:xfrm>
            <a:off x="3112550" y="239817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094" name="Google Shape;1094;p101"/>
          <p:cNvSpPr txBox="1">
            <a:spLocks noGrp="1"/>
          </p:cNvSpPr>
          <p:nvPr>
            <p:ph type="body" idx="21"/>
          </p:nvPr>
        </p:nvSpPr>
        <p:spPr>
          <a:xfrm>
            <a:off x="3112550" y="189327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mparison slide w/image: Poppy">
  <p:cSld name="CUSTOM_10_1_1_1">
    <p:spTree>
      <p:nvGrpSpPr>
        <p:cNvPr id="1" name="Shape 1095"/>
        <p:cNvGrpSpPr/>
        <p:nvPr/>
      </p:nvGrpSpPr>
      <p:grpSpPr>
        <a:xfrm>
          <a:off x="0" y="0"/>
          <a:ext cx="0" cy="0"/>
          <a:chOff x="0" y="0"/>
          <a:chExt cx="0" cy="0"/>
        </a:xfrm>
      </p:grpSpPr>
      <p:sp>
        <p:nvSpPr>
          <p:cNvPr id="1096" name="Google Shape;1096;p102"/>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97" name="Google Shape;1097;p102"/>
          <p:cNvSpPr>
            <a:spLocks noGrp="1"/>
          </p:cNvSpPr>
          <p:nvPr>
            <p:ph type="pic" idx="2"/>
          </p:nvPr>
        </p:nvSpPr>
        <p:spPr>
          <a:xfrm>
            <a:off x="6126175" y="304800"/>
            <a:ext cx="2697300" cy="5037600"/>
          </a:xfrm>
          <a:prstGeom prst="rect">
            <a:avLst/>
          </a:prstGeom>
          <a:noFill/>
          <a:ln>
            <a:noFill/>
          </a:ln>
        </p:spPr>
      </p:sp>
      <p:grpSp>
        <p:nvGrpSpPr>
          <p:cNvPr id="1098" name="Google Shape;1098;p102"/>
          <p:cNvGrpSpPr/>
          <p:nvPr/>
        </p:nvGrpSpPr>
        <p:grpSpPr>
          <a:xfrm>
            <a:off x="320057" y="1869281"/>
            <a:ext cx="5373014" cy="3451177"/>
            <a:chOff x="540003" y="2075164"/>
            <a:chExt cx="7314203" cy="4210806"/>
          </a:xfrm>
        </p:grpSpPr>
        <p:sp>
          <p:nvSpPr>
            <p:cNvPr id="1099" name="Google Shape;1099;p102"/>
            <p:cNvSpPr/>
            <p:nvPr/>
          </p:nvSpPr>
          <p:spPr>
            <a:xfrm>
              <a:off x="540003" y="2075164"/>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100" name="Google Shape;1100;p102"/>
            <p:cNvSpPr/>
            <p:nvPr/>
          </p:nvSpPr>
          <p:spPr>
            <a:xfrm>
              <a:off x="540003" y="2691447"/>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101" name="Google Shape;1101;p102"/>
            <p:cNvSpPr/>
            <p:nvPr/>
          </p:nvSpPr>
          <p:spPr>
            <a:xfrm>
              <a:off x="540003" y="3306371"/>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102" name="Google Shape;1102;p102"/>
            <p:cNvSpPr/>
            <p:nvPr/>
          </p:nvSpPr>
          <p:spPr>
            <a:xfrm>
              <a:off x="540003" y="3921296"/>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103" name="Google Shape;1103;p102"/>
            <p:cNvSpPr/>
            <p:nvPr/>
          </p:nvSpPr>
          <p:spPr>
            <a:xfrm>
              <a:off x="540003" y="4536221"/>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104" name="Google Shape;1104;p102"/>
            <p:cNvSpPr/>
            <p:nvPr/>
          </p:nvSpPr>
          <p:spPr>
            <a:xfrm>
              <a:off x="540003" y="5151145"/>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105" name="Google Shape;1105;p102"/>
            <p:cNvSpPr/>
            <p:nvPr/>
          </p:nvSpPr>
          <p:spPr>
            <a:xfrm>
              <a:off x="540003" y="5766070"/>
              <a:ext cx="3559200" cy="519900"/>
            </a:xfrm>
            <a:prstGeom prst="rect">
              <a:avLst/>
            </a:prstGeom>
            <a:solidFill>
              <a:srgbClr val="DDDDDD"/>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106" name="Google Shape;1106;p102"/>
            <p:cNvSpPr/>
            <p:nvPr/>
          </p:nvSpPr>
          <p:spPr>
            <a:xfrm>
              <a:off x="4295006" y="2075164"/>
              <a:ext cx="3559200" cy="519900"/>
            </a:xfrm>
            <a:prstGeom prst="rect">
              <a:avLst/>
            </a:prstGeom>
            <a:solidFill>
              <a:schemeClr val="accent5"/>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107" name="Google Shape;1107;p102"/>
            <p:cNvSpPr/>
            <p:nvPr/>
          </p:nvSpPr>
          <p:spPr>
            <a:xfrm>
              <a:off x="4295006" y="2691447"/>
              <a:ext cx="3559200" cy="519900"/>
            </a:xfrm>
            <a:prstGeom prst="rect">
              <a:avLst/>
            </a:prstGeom>
            <a:solidFill>
              <a:schemeClr val="accent5"/>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108" name="Google Shape;1108;p102"/>
            <p:cNvSpPr/>
            <p:nvPr/>
          </p:nvSpPr>
          <p:spPr>
            <a:xfrm>
              <a:off x="4295006" y="3306371"/>
              <a:ext cx="3559200" cy="519900"/>
            </a:xfrm>
            <a:prstGeom prst="rect">
              <a:avLst/>
            </a:prstGeom>
            <a:solidFill>
              <a:schemeClr val="accent5"/>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109" name="Google Shape;1109;p102"/>
            <p:cNvSpPr/>
            <p:nvPr/>
          </p:nvSpPr>
          <p:spPr>
            <a:xfrm>
              <a:off x="4295006" y="3921296"/>
              <a:ext cx="3559200" cy="519900"/>
            </a:xfrm>
            <a:prstGeom prst="rect">
              <a:avLst/>
            </a:prstGeom>
            <a:solidFill>
              <a:schemeClr val="accent5"/>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110" name="Google Shape;1110;p102"/>
            <p:cNvSpPr/>
            <p:nvPr/>
          </p:nvSpPr>
          <p:spPr>
            <a:xfrm>
              <a:off x="4295006" y="4536221"/>
              <a:ext cx="3559200" cy="519900"/>
            </a:xfrm>
            <a:prstGeom prst="rect">
              <a:avLst/>
            </a:prstGeom>
            <a:solidFill>
              <a:schemeClr val="accent5"/>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111" name="Google Shape;1111;p102"/>
            <p:cNvSpPr/>
            <p:nvPr/>
          </p:nvSpPr>
          <p:spPr>
            <a:xfrm>
              <a:off x="4295006" y="5151145"/>
              <a:ext cx="3559200" cy="519900"/>
            </a:xfrm>
            <a:prstGeom prst="rect">
              <a:avLst/>
            </a:prstGeom>
            <a:solidFill>
              <a:schemeClr val="accent5"/>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112" name="Google Shape;1112;p102"/>
            <p:cNvSpPr/>
            <p:nvPr/>
          </p:nvSpPr>
          <p:spPr>
            <a:xfrm>
              <a:off x="4295006" y="5766070"/>
              <a:ext cx="3559200" cy="519900"/>
            </a:xfrm>
            <a:prstGeom prst="rect">
              <a:avLst/>
            </a:prstGeom>
            <a:solidFill>
              <a:schemeClr val="accent5"/>
            </a:solidFill>
            <a:ln>
              <a:noFill/>
            </a:ln>
          </p:spPr>
          <p:txBody>
            <a:bodyPr spcFirstLastPara="1" wrap="square" lIns="252000" tIns="36000" rIns="252000" bIns="0" anchor="ctr" anchorCtr="0">
              <a:noAutofit/>
            </a:bodyPr>
            <a:lstStyle/>
            <a:p>
              <a:pPr marL="0" marR="0" lvl="0" indent="0" algn="l" rtl="0">
                <a:lnSpc>
                  <a:spcPct val="85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sp>
        <p:nvSpPr>
          <p:cNvPr id="1113" name="Google Shape;1113;p102"/>
          <p:cNvSpPr txBox="1">
            <a:spLocks noGrp="1"/>
          </p:cNvSpPr>
          <p:nvPr>
            <p:ph type="title"/>
          </p:nvPr>
        </p:nvSpPr>
        <p:spPr>
          <a:xfrm>
            <a:off x="320050" y="304275"/>
            <a:ext cx="57627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114" name="Google Shape;1114;p102"/>
          <p:cNvSpPr txBox="1">
            <a:spLocks noGrp="1"/>
          </p:cNvSpPr>
          <p:nvPr>
            <p:ph type="subTitle" idx="1"/>
          </p:nvPr>
        </p:nvSpPr>
        <p:spPr>
          <a:xfrm>
            <a:off x="320050" y="874100"/>
            <a:ext cx="5762700" cy="3033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rgbClr val="969696"/>
              </a:buClr>
              <a:buSzPts val="2000"/>
              <a:buNone/>
              <a:defRPr sz="2000">
                <a:solidFill>
                  <a:srgbClr val="969696"/>
                </a:solidFill>
              </a:defRPr>
            </a:lvl1pPr>
            <a:lvl2pPr lvl="1" algn="l">
              <a:lnSpc>
                <a:spcPct val="90000"/>
              </a:lnSpc>
              <a:spcBef>
                <a:spcPts val="375"/>
              </a:spcBef>
              <a:spcAft>
                <a:spcPts val="0"/>
              </a:spcAft>
              <a:buClr>
                <a:srgbClr val="969696"/>
              </a:buClr>
              <a:buSzPts val="1300"/>
              <a:buNone/>
              <a:defRPr>
                <a:solidFill>
                  <a:srgbClr val="969696"/>
                </a:solidFill>
              </a:defRPr>
            </a:lvl2pPr>
            <a:lvl3pPr lvl="2" algn="l">
              <a:lnSpc>
                <a:spcPct val="90000"/>
              </a:lnSpc>
              <a:spcBef>
                <a:spcPts val="375"/>
              </a:spcBef>
              <a:spcAft>
                <a:spcPts val="0"/>
              </a:spcAft>
              <a:buClr>
                <a:srgbClr val="969696"/>
              </a:buClr>
              <a:buSzPts val="1300"/>
              <a:buNone/>
              <a:defRPr>
                <a:solidFill>
                  <a:srgbClr val="969696"/>
                </a:solidFill>
              </a:defRPr>
            </a:lvl3pPr>
            <a:lvl4pPr lvl="3" algn="l">
              <a:lnSpc>
                <a:spcPct val="90000"/>
              </a:lnSpc>
              <a:spcBef>
                <a:spcPts val="375"/>
              </a:spcBef>
              <a:spcAft>
                <a:spcPts val="0"/>
              </a:spcAft>
              <a:buClr>
                <a:srgbClr val="969696"/>
              </a:buClr>
              <a:buSzPts val="1300"/>
              <a:buNone/>
              <a:defRPr>
                <a:solidFill>
                  <a:srgbClr val="969696"/>
                </a:solidFill>
              </a:defRPr>
            </a:lvl4pPr>
            <a:lvl5pPr lvl="4" algn="l">
              <a:lnSpc>
                <a:spcPct val="90000"/>
              </a:lnSpc>
              <a:spcBef>
                <a:spcPts val="375"/>
              </a:spcBef>
              <a:spcAft>
                <a:spcPts val="0"/>
              </a:spcAft>
              <a:buClr>
                <a:srgbClr val="969696"/>
              </a:buClr>
              <a:buSzPts val="1300"/>
              <a:buNone/>
              <a:defRPr>
                <a:solidFill>
                  <a:srgbClr val="969696"/>
                </a:solidFill>
              </a:defRPr>
            </a:lvl5pPr>
            <a:lvl6pPr lvl="5" algn="l">
              <a:lnSpc>
                <a:spcPct val="90000"/>
              </a:lnSpc>
              <a:spcBef>
                <a:spcPts val="375"/>
              </a:spcBef>
              <a:spcAft>
                <a:spcPts val="0"/>
              </a:spcAft>
              <a:buClr>
                <a:srgbClr val="969696"/>
              </a:buClr>
              <a:buSzPts val="850"/>
              <a:buNone/>
              <a:defRPr>
                <a:solidFill>
                  <a:srgbClr val="969696"/>
                </a:solidFill>
              </a:defRPr>
            </a:lvl6pPr>
            <a:lvl7pPr lvl="6" algn="l">
              <a:lnSpc>
                <a:spcPct val="90000"/>
              </a:lnSpc>
              <a:spcBef>
                <a:spcPts val="375"/>
              </a:spcBef>
              <a:spcAft>
                <a:spcPts val="0"/>
              </a:spcAft>
              <a:buClr>
                <a:srgbClr val="969696"/>
              </a:buClr>
              <a:buSzPts val="850"/>
              <a:buNone/>
              <a:defRPr>
                <a:solidFill>
                  <a:srgbClr val="969696"/>
                </a:solidFill>
              </a:defRPr>
            </a:lvl7pPr>
            <a:lvl8pPr lvl="7" algn="l">
              <a:lnSpc>
                <a:spcPct val="90000"/>
              </a:lnSpc>
              <a:spcBef>
                <a:spcPts val="375"/>
              </a:spcBef>
              <a:spcAft>
                <a:spcPts val="0"/>
              </a:spcAft>
              <a:buClr>
                <a:srgbClr val="969696"/>
              </a:buClr>
              <a:buSzPts val="850"/>
              <a:buNone/>
              <a:defRPr>
                <a:solidFill>
                  <a:srgbClr val="969696"/>
                </a:solidFill>
              </a:defRPr>
            </a:lvl8pPr>
            <a:lvl9pPr lvl="8" algn="l">
              <a:lnSpc>
                <a:spcPct val="90000"/>
              </a:lnSpc>
              <a:spcBef>
                <a:spcPts val="375"/>
              </a:spcBef>
              <a:spcAft>
                <a:spcPts val="0"/>
              </a:spcAft>
              <a:buClr>
                <a:srgbClr val="969696"/>
              </a:buClr>
              <a:buSzPts val="850"/>
              <a:buNone/>
              <a:defRPr>
                <a:solidFill>
                  <a:srgbClr val="969696"/>
                </a:solidFill>
              </a:defRPr>
            </a:lvl9pPr>
          </a:lstStyle>
          <a:p>
            <a:endParaRPr/>
          </a:p>
        </p:txBody>
      </p:sp>
      <p:sp>
        <p:nvSpPr>
          <p:cNvPr id="1115" name="Google Shape;1115;p102"/>
          <p:cNvSpPr txBox="1">
            <a:spLocks noGrp="1"/>
          </p:cNvSpPr>
          <p:nvPr>
            <p:ph type="body" idx="3"/>
          </p:nvPr>
        </p:nvSpPr>
        <p:spPr>
          <a:xfrm>
            <a:off x="367600" y="49347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16" name="Google Shape;1116;p102"/>
          <p:cNvSpPr txBox="1">
            <a:spLocks noGrp="1"/>
          </p:cNvSpPr>
          <p:nvPr>
            <p:ph type="body" idx="4"/>
          </p:nvPr>
        </p:nvSpPr>
        <p:spPr>
          <a:xfrm>
            <a:off x="367600" y="44349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17" name="Google Shape;1117;p102"/>
          <p:cNvSpPr txBox="1">
            <a:spLocks noGrp="1"/>
          </p:cNvSpPr>
          <p:nvPr>
            <p:ph type="body" idx="5"/>
          </p:nvPr>
        </p:nvSpPr>
        <p:spPr>
          <a:xfrm>
            <a:off x="367600" y="39351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18" name="Google Shape;1118;p102"/>
          <p:cNvSpPr txBox="1">
            <a:spLocks noGrp="1"/>
          </p:cNvSpPr>
          <p:nvPr>
            <p:ph type="body" idx="6"/>
          </p:nvPr>
        </p:nvSpPr>
        <p:spPr>
          <a:xfrm>
            <a:off x="367600" y="3419063"/>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19" name="Google Shape;1119;p102"/>
          <p:cNvSpPr txBox="1">
            <a:spLocks noGrp="1"/>
          </p:cNvSpPr>
          <p:nvPr>
            <p:ph type="body" idx="7"/>
          </p:nvPr>
        </p:nvSpPr>
        <p:spPr>
          <a:xfrm>
            <a:off x="367600" y="2902988"/>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20" name="Google Shape;1120;p102"/>
          <p:cNvSpPr txBox="1">
            <a:spLocks noGrp="1"/>
          </p:cNvSpPr>
          <p:nvPr>
            <p:ph type="body" idx="8"/>
          </p:nvPr>
        </p:nvSpPr>
        <p:spPr>
          <a:xfrm>
            <a:off x="367600" y="239832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21" name="Google Shape;1121;p102"/>
          <p:cNvSpPr txBox="1">
            <a:spLocks noGrp="1"/>
          </p:cNvSpPr>
          <p:nvPr>
            <p:ph type="body" idx="9"/>
          </p:nvPr>
        </p:nvSpPr>
        <p:spPr>
          <a:xfrm>
            <a:off x="367600" y="18936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SzPts val="1600"/>
              <a:buChar char="•"/>
              <a:defRPr sz="1600"/>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22" name="Google Shape;1122;p102"/>
          <p:cNvSpPr txBox="1">
            <a:spLocks noGrp="1"/>
          </p:cNvSpPr>
          <p:nvPr>
            <p:ph type="body" idx="13"/>
          </p:nvPr>
        </p:nvSpPr>
        <p:spPr>
          <a:xfrm>
            <a:off x="367600" y="1483500"/>
            <a:ext cx="2535600" cy="351600"/>
          </a:xfrm>
          <a:prstGeom prst="rect">
            <a:avLst/>
          </a:prstGeom>
          <a:noFill/>
          <a:ln>
            <a:noFill/>
          </a:ln>
        </p:spPr>
        <p:txBody>
          <a:bodyPr spcFirstLastPara="1" wrap="square" lIns="0" tIns="45700" rIns="0" bIns="45700" anchor="ctr" anchorCtr="0">
            <a:normAutofit/>
          </a:bodyPr>
          <a:lstStyle>
            <a:lvl1pPr marL="457200" lvl="0" indent="-355600" algn="ctr">
              <a:lnSpc>
                <a:spcPct val="90000"/>
              </a:lnSpc>
              <a:spcBef>
                <a:spcPts val="750"/>
              </a:spcBef>
              <a:spcAft>
                <a:spcPts val="0"/>
              </a:spcAft>
              <a:buSzPts val="2000"/>
              <a:buChar char="•"/>
              <a:defRPr sz="20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23" name="Google Shape;1123;p102"/>
          <p:cNvSpPr txBox="1">
            <a:spLocks noGrp="1"/>
          </p:cNvSpPr>
          <p:nvPr>
            <p:ph type="body" idx="14"/>
          </p:nvPr>
        </p:nvSpPr>
        <p:spPr>
          <a:xfrm>
            <a:off x="3112550" y="1483500"/>
            <a:ext cx="2535600" cy="351600"/>
          </a:xfrm>
          <a:prstGeom prst="rect">
            <a:avLst/>
          </a:prstGeom>
          <a:noFill/>
          <a:ln>
            <a:noFill/>
          </a:ln>
        </p:spPr>
        <p:txBody>
          <a:bodyPr spcFirstLastPara="1" wrap="square" lIns="0" tIns="45700" rIns="0" bIns="45700" anchor="ctr" anchorCtr="0">
            <a:normAutofit/>
          </a:bodyPr>
          <a:lstStyle>
            <a:lvl1pPr marL="457200" lvl="0" indent="-355600" algn="ctr">
              <a:lnSpc>
                <a:spcPct val="90000"/>
              </a:lnSpc>
              <a:spcBef>
                <a:spcPts val="750"/>
              </a:spcBef>
              <a:spcAft>
                <a:spcPts val="0"/>
              </a:spcAft>
              <a:buSzPts val="2000"/>
              <a:buChar char="•"/>
              <a:defRPr sz="2000" b="1"/>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24" name="Google Shape;1124;p102"/>
          <p:cNvSpPr txBox="1">
            <a:spLocks noGrp="1"/>
          </p:cNvSpPr>
          <p:nvPr>
            <p:ph type="body" idx="15"/>
          </p:nvPr>
        </p:nvSpPr>
        <p:spPr>
          <a:xfrm>
            <a:off x="3112550" y="49347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25" name="Google Shape;1125;p102"/>
          <p:cNvSpPr txBox="1">
            <a:spLocks noGrp="1"/>
          </p:cNvSpPr>
          <p:nvPr>
            <p:ph type="body" idx="16"/>
          </p:nvPr>
        </p:nvSpPr>
        <p:spPr>
          <a:xfrm>
            <a:off x="3112550" y="44349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26" name="Google Shape;1126;p102"/>
          <p:cNvSpPr txBox="1">
            <a:spLocks noGrp="1"/>
          </p:cNvSpPr>
          <p:nvPr>
            <p:ph type="body" idx="17"/>
          </p:nvPr>
        </p:nvSpPr>
        <p:spPr>
          <a:xfrm>
            <a:off x="3112550" y="39351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27" name="Google Shape;1127;p102"/>
          <p:cNvSpPr txBox="1">
            <a:spLocks noGrp="1"/>
          </p:cNvSpPr>
          <p:nvPr>
            <p:ph type="body" idx="18"/>
          </p:nvPr>
        </p:nvSpPr>
        <p:spPr>
          <a:xfrm>
            <a:off x="3112550" y="3435350"/>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28" name="Google Shape;1128;p102"/>
          <p:cNvSpPr txBox="1">
            <a:spLocks noGrp="1"/>
          </p:cNvSpPr>
          <p:nvPr>
            <p:ph type="body" idx="19"/>
          </p:nvPr>
        </p:nvSpPr>
        <p:spPr>
          <a:xfrm>
            <a:off x="3112550" y="290307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29" name="Google Shape;1129;p102"/>
          <p:cNvSpPr txBox="1">
            <a:spLocks noGrp="1"/>
          </p:cNvSpPr>
          <p:nvPr>
            <p:ph type="body" idx="20"/>
          </p:nvPr>
        </p:nvSpPr>
        <p:spPr>
          <a:xfrm>
            <a:off x="3112550" y="239817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30" name="Google Shape;1130;p102"/>
          <p:cNvSpPr txBox="1">
            <a:spLocks noGrp="1"/>
          </p:cNvSpPr>
          <p:nvPr>
            <p:ph type="body" idx="21"/>
          </p:nvPr>
        </p:nvSpPr>
        <p:spPr>
          <a:xfrm>
            <a:off x="3112550" y="1893275"/>
            <a:ext cx="2535600" cy="351600"/>
          </a:xfrm>
          <a:prstGeom prst="rect">
            <a:avLst/>
          </a:prstGeom>
          <a:noFill/>
          <a:ln>
            <a:noFill/>
          </a:ln>
        </p:spPr>
        <p:txBody>
          <a:bodyPr spcFirstLastPara="1" wrap="square" lIns="0" tIns="45700" rIns="0" bIns="45700" anchor="ctr" anchorCtr="0">
            <a:normAutofit/>
          </a:bodyPr>
          <a:lstStyle>
            <a:lvl1pPr marL="457200" lvl="0" indent="-330200" algn="l">
              <a:lnSpc>
                <a:spcPct val="90000"/>
              </a:lnSpc>
              <a:spcBef>
                <a:spcPts val="750"/>
              </a:spcBef>
              <a:spcAft>
                <a:spcPts val="0"/>
              </a:spcAft>
              <a:buClr>
                <a:schemeClr val="lt1"/>
              </a:buClr>
              <a:buSzPts val="1600"/>
              <a:buChar char="•"/>
              <a:defRPr sz="1600">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plit slide: Plum">
  <p:cSld name="CUSTOM_11">
    <p:spTree>
      <p:nvGrpSpPr>
        <p:cNvPr id="1" name="Shape 1131"/>
        <p:cNvGrpSpPr/>
        <p:nvPr/>
      </p:nvGrpSpPr>
      <p:grpSpPr>
        <a:xfrm>
          <a:off x="0" y="0"/>
          <a:ext cx="0" cy="0"/>
          <a:chOff x="0" y="0"/>
          <a:chExt cx="0" cy="0"/>
        </a:xfrm>
      </p:grpSpPr>
      <p:sp>
        <p:nvSpPr>
          <p:cNvPr id="1132" name="Google Shape;1132;p103"/>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33" name="Google Shape;1133;p103"/>
          <p:cNvSpPr txBox="1">
            <a:spLocks noGrp="1"/>
          </p:cNvSpPr>
          <p:nvPr>
            <p:ph type="title"/>
          </p:nvPr>
        </p:nvSpPr>
        <p:spPr>
          <a:xfrm>
            <a:off x="320050" y="304275"/>
            <a:ext cx="41046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134" name="Google Shape;1134;p103"/>
          <p:cNvSpPr/>
          <p:nvPr/>
        </p:nvSpPr>
        <p:spPr>
          <a:xfrm>
            <a:off x="4568050" y="25"/>
            <a:ext cx="4575900" cy="5715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103"/>
          <p:cNvSpPr txBox="1">
            <a:spLocks noGrp="1"/>
          </p:cNvSpPr>
          <p:nvPr>
            <p:ph type="body" idx="1"/>
          </p:nvPr>
        </p:nvSpPr>
        <p:spPr>
          <a:xfrm>
            <a:off x="320050" y="1362525"/>
            <a:ext cx="4008900" cy="38301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36" name="Google Shape;1136;p103"/>
          <p:cNvSpPr txBox="1">
            <a:spLocks noGrp="1"/>
          </p:cNvSpPr>
          <p:nvPr>
            <p:ph type="body" idx="2"/>
          </p:nvPr>
        </p:nvSpPr>
        <p:spPr>
          <a:xfrm>
            <a:off x="4851550" y="1295500"/>
            <a:ext cx="4008900" cy="38301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Clr>
                <a:schemeClr val="lt1"/>
              </a:buClr>
              <a:buSzPts val="1800"/>
              <a:buChar char="•"/>
              <a:defRPr>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plit slide: Lagunita">
  <p:cSld name="CUSTOM_11_1">
    <p:spTree>
      <p:nvGrpSpPr>
        <p:cNvPr id="1" name="Shape 1137"/>
        <p:cNvGrpSpPr/>
        <p:nvPr/>
      </p:nvGrpSpPr>
      <p:grpSpPr>
        <a:xfrm>
          <a:off x="0" y="0"/>
          <a:ext cx="0" cy="0"/>
          <a:chOff x="0" y="0"/>
          <a:chExt cx="0" cy="0"/>
        </a:xfrm>
      </p:grpSpPr>
      <p:sp>
        <p:nvSpPr>
          <p:cNvPr id="1138" name="Google Shape;1138;p104"/>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39" name="Google Shape;1139;p104"/>
          <p:cNvSpPr txBox="1">
            <a:spLocks noGrp="1"/>
          </p:cNvSpPr>
          <p:nvPr>
            <p:ph type="title"/>
          </p:nvPr>
        </p:nvSpPr>
        <p:spPr>
          <a:xfrm>
            <a:off x="320050" y="304275"/>
            <a:ext cx="41046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140" name="Google Shape;1140;p104"/>
          <p:cNvSpPr/>
          <p:nvPr/>
        </p:nvSpPr>
        <p:spPr>
          <a:xfrm>
            <a:off x="4568050" y="25"/>
            <a:ext cx="4575900" cy="5715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104"/>
          <p:cNvSpPr txBox="1">
            <a:spLocks noGrp="1"/>
          </p:cNvSpPr>
          <p:nvPr>
            <p:ph type="body" idx="1"/>
          </p:nvPr>
        </p:nvSpPr>
        <p:spPr>
          <a:xfrm>
            <a:off x="320050" y="1362525"/>
            <a:ext cx="4008900" cy="38301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42" name="Google Shape;1142;p104"/>
          <p:cNvSpPr txBox="1">
            <a:spLocks noGrp="1"/>
          </p:cNvSpPr>
          <p:nvPr>
            <p:ph type="body" idx="2"/>
          </p:nvPr>
        </p:nvSpPr>
        <p:spPr>
          <a:xfrm>
            <a:off x="4851550" y="1295500"/>
            <a:ext cx="4008900" cy="38301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Clr>
                <a:schemeClr val="lt1"/>
              </a:buClr>
              <a:buSzPts val="1800"/>
              <a:buChar char="•"/>
              <a:defRPr>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plit slide: Palo Verde">
  <p:cSld name="CUSTOM_11_1_1">
    <p:spTree>
      <p:nvGrpSpPr>
        <p:cNvPr id="1" name="Shape 1143"/>
        <p:cNvGrpSpPr/>
        <p:nvPr/>
      </p:nvGrpSpPr>
      <p:grpSpPr>
        <a:xfrm>
          <a:off x="0" y="0"/>
          <a:ext cx="0" cy="0"/>
          <a:chOff x="0" y="0"/>
          <a:chExt cx="0" cy="0"/>
        </a:xfrm>
      </p:grpSpPr>
      <p:sp>
        <p:nvSpPr>
          <p:cNvPr id="1144" name="Google Shape;1144;p105"/>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45" name="Google Shape;1145;p105"/>
          <p:cNvSpPr txBox="1">
            <a:spLocks noGrp="1"/>
          </p:cNvSpPr>
          <p:nvPr>
            <p:ph type="title"/>
          </p:nvPr>
        </p:nvSpPr>
        <p:spPr>
          <a:xfrm>
            <a:off x="320050" y="304275"/>
            <a:ext cx="41046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146" name="Google Shape;1146;p105"/>
          <p:cNvSpPr/>
          <p:nvPr/>
        </p:nvSpPr>
        <p:spPr>
          <a:xfrm>
            <a:off x="4568050" y="25"/>
            <a:ext cx="4575900" cy="5715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105"/>
          <p:cNvSpPr txBox="1">
            <a:spLocks noGrp="1"/>
          </p:cNvSpPr>
          <p:nvPr>
            <p:ph type="body" idx="1"/>
          </p:nvPr>
        </p:nvSpPr>
        <p:spPr>
          <a:xfrm>
            <a:off x="320050" y="1362525"/>
            <a:ext cx="4008900" cy="38301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48" name="Google Shape;1148;p105"/>
          <p:cNvSpPr txBox="1">
            <a:spLocks noGrp="1"/>
          </p:cNvSpPr>
          <p:nvPr>
            <p:ph type="body" idx="2"/>
          </p:nvPr>
        </p:nvSpPr>
        <p:spPr>
          <a:xfrm>
            <a:off x="4851550" y="1295500"/>
            <a:ext cx="4008900" cy="38301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Clr>
                <a:schemeClr val="lt1"/>
              </a:buClr>
              <a:buSzPts val="1800"/>
              <a:buChar char="•"/>
              <a:defRPr>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plit slide: Poppy">
  <p:cSld name="CUSTOM_11_1_1_1">
    <p:spTree>
      <p:nvGrpSpPr>
        <p:cNvPr id="1" name="Shape 1149"/>
        <p:cNvGrpSpPr/>
        <p:nvPr/>
      </p:nvGrpSpPr>
      <p:grpSpPr>
        <a:xfrm>
          <a:off x="0" y="0"/>
          <a:ext cx="0" cy="0"/>
          <a:chOff x="0" y="0"/>
          <a:chExt cx="0" cy="0"/>
        </a:xfrm>
      </p:grpSpPr>
      <p:sp>
        <p:nvSpPr>
          <p:cNvPr id="1150" name="Google Shape;1150;p106"/>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51" name="Google Shape;1151;p106"/>
          <p:cNvSpPr txBox="1">
            <a:spLocks noGrp="1"/>
          </p:cNvSpPr>
          <p:nvPr>
            <p:ph type="title"/>
          </p:nvPr>
        </p:nvSpPr>
        <p:spPr>
          <a:xfrm>
            <a:off x="320050" y="304275"/>
            <a:ext cx="4104600" cy="5115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152" name="Google Shape;1152;p106"/>
          <p:cNvSpPr/>
          <p:nvPr/>
        </p:nvSpPr>
        <p:spPr>
          <a:xfrm>
            <a:off x="4568050" y="25"/>
            <a:ext cx="4575900" cy="5715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106"/>
          <p:cNvSpPr txBox="1">
            <a:spLocks noGrp="1"/>
          </p:cNvSpPr>
          <p:nvPr>
            <p:ph type="body" idx="1"/>
          </p:nvPr>
        </p:nvSpPr>
        <p:spPr>
          <a:xfrm>
            <a:off x="320050" y="1362525"/>
            <a:ext cx="4008900" cy="38301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SzPts val="1800"/>
              <a:buChar char="•"/>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
        <p:nvSpPr>
          <p:cNvPr id="1154" name="Google Shape;1154;p106"/>
          <p:cNvSpPr txBox="1">
            <a:spLocks noGrp="1"/>
          </p:cNvSpPr>
          <p:nvPr>
            <p:ph type="body" idx="2"/>
          </p:nvPr>
        </p:nvSpPr>
        <p:spPr>
          <a:xfrm>
            <a:off x="4851550" y="1295500"/>
            <a:ext cx="4008900" cy="38301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750"/>
              </a:spcBef>
              <a:spcAft>
                <a:spcPts val="0"/>
              </a:spcAft>
              <a:buClr>
                <a:schemeClr val="lt1"/>
              </a:buClr>
              <a:buSzPts val="1800"/>
              <a:buChar char="•"/>
              <a:defRPr>
                <a:solidFill>
                  <a:schemeClr val="lt1"/>
                </a:solidFill>
              </a:defRPr>
            </a:lvl1pPr>
            <a:lvl2pPr marL="914400" lvl="1" indent="-311150" algn="l">
              <a:lnSpc>
                <a:spcPct val="90000"/>
              </a:lnSpc>
              <a:spcBef>
                <a:spcPts val="375"/>
              </a:spcBef>
              <a:spcAft>
                <a:spcPts val="0"/>
              </a:spcAft>
              <a:buSzPts val="1300"/>
              <a:buChar char="•"/>
              <a:defRPr/>
            </a:lvl2pPr>
            <a:lvl3pPr marL="1371600" lvl="2" indent="-311150" algn="l">
              <a:lnSpc>
                <a:spcPct val="90000"/>
              </a:lnSpc>
              <a:spcBef>
                <a:spcPts val="375"/>
              </a:spcBef>
              <a:spcAft>
                <a:spcPts val="0"/>
              </a:spcAft>
              <a:buSzPts val="1300"/>
              <a:buChar char="•"/>
              <a:defRPr/>
            </a:lvl3pPr>
            <a:lvl4pPr marL="1828800" lvl="3" indent="-311150" algn="l">
              <a:lnSpc>
                <a:spcPct val="90000"/>
              </a:lnSpc>
              <a:spcBef>
                <a:spcPts val="375"/>
              </a:spcBef>
              <a:spcAft>
                <a:spcPts val="0"/>
              </a:spcAft>
              <a:buSzPts val="1300"/>
              <a:buChar char="•"/>
              <a:defRPr/>
            </a:lvl4pPr>
            <a:lvl5pPr marL="2286000" lvl="4" indent="-311150" algn="l">
              <a:lnSpc>
                <a:spcPct val="90000"/>
              </a:lnSpc>
              <a:spcBef>
                <a:spcPts val="375"/>
              </a:spcBef>
              <a:spcAft>
                <a:spcPts val="0"/>
              </a:spcAft>
              <a:buSzPts val="1300"/>
              <a:buChar char="•"/>
              <a:defRPr/>
            </a:lvl5pPr>
            <a:lvl6pPr marL="2743200" lvl="5" indent="-282575" algn="l">
              <a:lnSpc>
                <a:spcPct val="90000"/>
              </a:lnSpc>
              <a:spcBef>
                <a:spcPts val="375"/>
              </a:spcBef>
              <a:spcAft>
                <a:spcPts val="0"/>
              </a:spcAft>
              <a:buSzPts val="850"/>
              <a:buChar char="•"/>
              <a:defRPr/>
            </a:lvl6pPr>
            <a:lvl7pPr marL="3200400" lvl="6" indent="-282575" algn="l">
              <a:lnSpc>
                <a:spcPct val="90000"/>
              </a:lnSpc>
              <a:spcBef>
                <a:spcPts val="375"/>
              </a:spcBef>
              <a:spcAft>
                <a:spcPts val="0"/>
              </a:spcAft>
              <a:buSzPts val="850"/>
              <a:buChar char="•"/>
              <a:defRPr/>
            </a:lvl7pPr>
            <a:lvl8pPr marL="3657600" lvl="7" indent="-282575" algn="l">
              <a:lnSpc>
                <a:spcPct val="90000"/>
              </a:lnSpc>
              <a:spcBef>
                <a:spcPts val="375"/>
              </a:spcBef>
              <a:spcAft>
                <a:spcPts val="0"/>
              </a:spcAft>
              <a:buSzPts val="850"/>
              <a:buChar char="•"/>
              <a:defRPr/>
            </a:lvl8pPr>
            <a:lvl9pPr marL="4114800" lvl="8" indent="-282575" algn="l">
              <a:lnSpc>
                <a:spcPct val="90000"/>
              </a:lnSpc>
              <a:spcBef>
                <a:spcPts val="375"/>
              </a:spcBef>
              <a:spcAft>
                <a:spcPts val="0"/>
              </a:spcAft>
              <a:buSzPts val="85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161"/>
        <p:cNvGrpSpPr/>
        <p:nvPr/>
      </p:nvGrpSpPr>
      <p:grpSpPr>
        <a:xfrm>
          <a:off x="0" y="0"/>
          <a:ext cx="0" cy="0"/>
          <a:chOff x="0" y="0"/>
          <a:chExt cx="0" cy="0"/>
        </a:xfrm>
      </p:grpSpPr>
      <p:sp>
        <p:nvSpPr>
          <p:cNvPr id="1162" name="Google Shape;1162;p20"/>
          <p:cNvSpPr txBox="1">
            <a:spLocks noGrp="1"/>
          </p:cNvSpPr>
          <p:nvPr>
            <p:ph type="dt" idx="10"/>
          </p:nvPr>
        </p:nvSpPr>
        <p:spPr>
          <a:xfrm>
            <a:off x="628650" y="5296958"/>
            <a:ext cx="2057400" cy="304250"/>
          </a:xfrm>
          <a:prstGeom prst="rect">
            <a:avLst/>
          </a:prstGeom>
          <a:noFill/>
          <a:ln>
            <a:noFill/>
          </a:ln>
        </p:spPr>
        <p:txBody>
          <a:bodyPr spcFirstLastPara="1" wrap="square" lIns="91650" tIns="45825" rIns="91650" bIns="45825" anchor="ctr" anchorCtr="0">
            <a:noAutofit/>
          </a:bodyPr>
          <a:lstStyle>
            <a:lvl1pPr marR="0" lvl="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163" name="Google Shape;1163;p20"/>
          <p:cNvSpPr txBox="1">
            <a:spLocks noGrp="1"/>
          </p:cNvSpPr>
          <p:nvPr>
            <p:ph type="ftr" idx="11"/>
          </p:nvPr>
        </p:nvSpPr>
        <p:spPr>
          <a:xfrm>
            <a:off x="3028950" y="5296958"/>
            <a:ext cx="3086100" cy="304250"/>
          </a:xfrm>
          <a:prstGeom prst="rect">
            <a:avLst/>
          </a:prstGeom>
          <a:noFill/>
          <a:ln>
            <a:noFill/>
          </a:ln>
        </p:spPr>
        <p:txBody>
          <a:bodyPr spcFirstLastPara="1" wrap="square" lIns="91650" tIns="45825" rIns="91650" bIns="45825" anchor="ctr" anchorCtr="0">
            <a:noAutofit/>
          </a:bodyPr>
          <a:lstStyle>
            <a:lvl1pPr marR="0" lvl="0" algn="ctr">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164" name="Google Shape;1164;p20"/>
          <p:cNvSpPr txBox="1">
            <a:spLocks noGrp="1"/>
          </p:cNvSpPr>
          <p:nvPr>
            <p:ph type="sldNum" idx="12"/>
          </p:nvPr>
        </p:nvSpPr>
        <p:spPr>
          <a:xfrm>
            <a:off x="6457950" y="5296958"/>
            <a:ext cx="2057400" cy="304250"/>
          </a:xfrm>
          <a:prstGeom prst="rect">
            <a:avLst/>
          </a:prstGeom>
          <a:noFill/>
          <a:ln>
            <a:noFill/>
          </a:ln>
        </p:spPr>
        <p:txBody>
          <a:bodyPr spcFirstLastPara="1" wrap="square" lIns="91650" tIns="45825" rIns="91650" bIns="45825"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165" name="Google Shape;1165;p20"/>
          <p:cNvGrpSpPr/>
          <p:nvPr/>
        </p:nvGrpSpPr>
        <p:grpSpPr>
          <a:xfrm>
            <a:off x="7806616" y="161231"/>
            <a:ext cx="1337375" cy="504250"/>
            <a:chOff x="10141932" y="210068"/>
            <a:chExt cx="1783166" cy="605100"/>
          </a:xfrm>
        </p:grpSpPr>
        <p:sp>
          <p:nvSpPr>
            <p:cNvPr id="1166" name="Google Shape;1166;p20"/>
            <p:cNvSpPr/>
            <p:nvPr/>
          </p:nvSpPr>
          <p:spPr>
            <a:xfrm>
              <a:off x="10533571" y="210068"/>
              <a:ext cx="711900" cy="605100"/>
            </a:xfrm>
            <a:prstGeom prst="triangle">
              <a:avLst>
                <a:gd name="adj" fmla="val 50000"/>
              </a:avLst>
            </a:prstGeom>
            <a:solidFill>
              <a:srgbClr val="0188A5"/>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1167" name="Google Shape;1167;p20"/>
            <p:cNvSpPr/>
            <p:nvPr/>
          </p:nvSpPr>
          <p:spPr>
            <a:xfrm>
              <a:off x="10141932" y="313406"/>
              <a:ext cx="595800" cy="501600"/>
            </a:xfrm>
            <a:prstGeom prst="triangle">
              <a:avLst>
                <a:gd name="adj" fmla="val 50000"/>
              </a:avLst>
            </a:prstGeom>
            <a:solidFill>
              <a:schemeClr val="lt1">
                <a:alpha val="80000"/>
              </a:schemeClr>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1168" name="Google Shape;1168;p20"/>
            <p:cNvSpPr/>
            <p:nvPr/>
          </p:nvSpPr>
          <p:spPr>
            <a:xfrm>
              <a:off x="10344585" y="448057"/>
              <a:ext cx="546000" cy="366900"/>
            </a:xfrm>
            <a:prstGeom prst="triangle">
              <a:avLst>
                <a:gd name="adj" fmla="val 50000"/>
              </a:avLst>
            </a:prstGeom>
            <a:solidFill>
              <a:srgbClr val="6EA794"/>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1169" name="Google Shape;1169;p20"/>
            <p:cNvSpPr/>
            <p:nvPr/>
          </p:nvSpPr>
          <p:spPr>
            <a:xfrm>
              <a:off x="10865851" y="364737"/>
              <a:ext cx="546000" cy="450300"/>
            </a:xfrm>
            <a:prstGeom prst="triangle">
              <a:avLst>
                <a:gd name="adj" fmla="val 50000"/>
              </a:avLst>
            </a:prstGeom>
            <a:solidFill>
              <a:schemeClr val="lt1">
                <a:alpha val="72156"/>
              </a:schemeClr>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1170" name="Google Shape;1170;p20"/>
            <p:cNvSpPr/>
            <p:nvPr/>
          </p:nvSpPr>
          <p:spPr>
            <a:xfrm>
              <a:off x="11329298" y="313406"/>
              <a:ext cx="595800" cy="501600"/>
            </a:xfrm>
            <a:prstGeom prst="triangle">
              <a:avLst>
                <a:gd name="adj" fmla="val 50000"/>
              </a:avLst>
            </a:prstGeom>
            <a:solidFill>
              <a:schemeClr val="lt1">
                <a:alpha val="80000"/>
              </a:schemeClr>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sp>
          <p:nvSpPr>
            <p:cNvPr id="1171" name="Google Shape;1171;p20"/>
            <p:cNvSpPr/>
            <p:nvPr/>
          </p:nvSpPr>
          <p:spPr>
            <a:xfrm>
              <a:off x="11146846" y="497884"/>
              <a:ext cx="480300" cy="317100"/>
            </a:xfrm>
            <a:prstGeom prst="triangle">
              <a:avLst>
                <a:gd name="adj" fmla="val 50000"/>
              </a:avLst>
            </a:prstGeom>
            <a:solidFill>
              <a:srgbClr val="36A1C5"/>
            </a:solidFill>
            <a:ln>
              <a:noFill/>
            </a:ln>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050" b="0" i="0" u="none" strike="noStrike" cap="none">
                <a:solidFill>
                  <a:schemeClr val="lt1"/>
                </a:solidFill>
                <a:latin typeface="Arial"/>
                <a:ea typeface="Arial"/>
                <a:cs typeface="Arial"/>
                <a:sym typeface="Arial"/>
              </a:endParaRPr>
            </a:p>
          </p:txBody>
        </p:sp>
      </p:grpSp>
      <p:cxnSp>
        <p:nvCxnSpPr>
          <p:cNvPr id="1172" name="Google Shape;1172;p20"/>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cxnSp>
        <p:nvCxnSpPr>
          <p:cNvPr id="1173" name="Google Shape;1173;p20"/>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sp>
        <p:nvSpPr>
          <p:cNvPr id="1174" name="Google Shape;1174;p20"/>
          <p:cNvSpPr txBox="1">
            <a:spLocks noGrp="1"/>
          </p:cNvSpPr>
          <p:nvPr>
            <p:ph type="body" idx="1"/>
          </p:nvPr>
        </p:nvSpPr>
        <p:spPr>
          <a:xfrm>
            <a:off x="408348" y="181245"/>
            <a:ext cx="7719075" cy="504000"/>
          </a:xfrm>
          <a:prstGeom prst="rect">
            <a:avLst/>
          </a:prstGeom>
          <a:noFill/>
          <a:ln>
            <a:noFill/>
          </a:ln>
        </p:spPr>
        <p:txBody>
          <a:bodyPr spcFirstLastPara="1" wrap="square" lIns="91650" tIns="45825" rIns="91650" bIns="45825" anchor="t" anchorCtr="0">
            <a:normAutofit/>
          </a:bodyPr>
          <a:lstStyle>
            <a:lvl1pPr marL="457200" lvl="0" indent="-228600" algn="l">
              <a:lnSpc>
                <a:spcPct val="90000"/>
              </a:lnSpc>
              <a:spcBef>
                <a:spcPts val="750"/>
              </a:spcBef>
              <a:spcAft>
                <a:spcPts val="0"/>
              </a:spcAft>
              <a:buSzPts val="3200"/>
              <a:buFont typeface="Georgia"/>
              <a:buNone/>
              <a:defRPr sz="2400">
                <a:latin typeface="Georgia"/>
                <a:ea typeface="Georgia"/>
                <a:cs typeface="Georgia"/>
                <a:sym typeface="Georgia"/>
              </a:defRPr>
            </a:lvl1pPr>
            <a:lvl2pPr marL="914400" lvl="1" indent="-342900" algn="l">
              <a:lnSpc>
                <a:spcPct val="90000"/>
              </a:lnSpc>
              <a:spcBef>
                <a:spcPts val="375"/>
              </a:spcBef>
              <a:spcAft>
                <a:spcPts val="0"/>
              </a:spcAft>
              <a:buSzPts val="1800"/>
              <a:buFont typeface="Georgia"/>
              <a:buChar char="•"/>
              <a:defRPr>
                <a:latin typeface="Georgia"/>
                <a:ea typeface="Georgia"/>
                <a:cs typeface="Georgia"/>
                <a:sym typeface="Georgia"/>
              </a:defRPr>
            </a:lvl2pPr>
            <a:lvl3pPr marL="1371600" lvl="2" indent="-342900" algn="l">
              <a:lnSpc>
                <a:spcPct val="90000"/>
              </a:lnSpc>
              <a:spcBef>
                <a:spcPts val="375"/>
              </a:spcBef>
              <a:spcAft>
                <a:spcPts val="0"/>
              </a:spcAft>
              <a:buSzPts val="1800"/>
              <a:buFont typeface="Georgia"/>
              <a:buChar char="•"/>
              <a:defRPr>
                <a:latin typeface="Georgia"/>
                <a:ea typeface="Georgia"/>
                <a:cs typeface="Georgia"/>
                <a:sym typeface="Georgia"/>
              </a:defRPr>
            </a:lvl3pPr>
            <a:lvl4pPr marL="1828800" lvl="3" indent="-342900" algn="l">
              <a:lnSpc>
                <a:spcPct val="90000"/>
              </a:lnSpc>
              <a:spcBef>
                <a:spcPts val="375"/>
              </a:spcBef>
              <a:spcAft>
                <a:spcPts val="0"/>
              </a:spcAft>
              <a:buSzPts val="1800"/>
              <a:buFont typeface="Georgia"/>
              <a:buChar char="•"/>
              <a:defRPr>
                <a:latin typeface="Georgia"/>
                <a:ea typeface="Georgia"/>
                <a:cs typeface="Georgia"/>
                <a:sym typeface="Georgia"/>
              </a:defRPr>
            </a:lvl4pPr>
            <a:lvl5pPr marL="2286000" lvl="4" indent="-342900" algn="l">
              <a:lnSpc>
                <a:spcPct val="90000"/>
              </a:lnSpc>
              <a:spcBef>
                <a:spcPts val="375"/>
              </a:spcBef>
              <a:spcAft>
                <a:spcPts val="0"/>
              </a:spcAft>
              <a:buSzPts val="1800"/>
              <a:buFont typeface="Georgia"/>
              <a:buChar char="•"/>
              <a:defRPr>
                <a:latin typeface="Georgia"/>
                <a:ea typeface="Georgia"/>
                <a:cs typeface="Georgia"/>
                <a:sym typeface="Georgia"/>
              </a:defRPr>
            </a:lvl5pPr>
            <a:lvl6pPr marL="2743200" lvl="5" indent="-342900" algn="l">
              <a:lnSpc>
                <a:spcPct val="90000"/>
              </a:lnSpc>
              <a:spcBef>
                <a:spcPts val="375"/>
              </a:spcBef>
              <a:spcAft>
                <a:spcPts val="0"/>
              </a:spcAft>
              <a:buSzPts val="1800"/>
              <a:buFont typeface="Georgia"/>
              <a:buChar char="•"/>
              <a:defRPr>
                <a:latin typeface="Georgia"/>
                <a:ea typeface="Georgia"/>
                <a:cs typeface="Georgia"/>
                <a:sym typeface="Georgia"/>
              </a:defRPr>
            </a:lvl6pPr>
            <a:lvl7pPr marL="3200400" lvl="6" indent="-342900" algn="l">
              <a:lnSpc>
                <a:spcPct val="90000"/>
              </a:lnSpc>
              <a:spcBef>
                <a:spcPts val="375"/>
              </a:spcBef>
              <a:spcAft>
                <a:spcPts val="0"/>
              </a:spcAft>
              <a:buSzPts val="1800"/>
              <a:buFont typeface="Georgia"/>
              <a:buChar char="•"/>
              <a:defRPr>
                <a:latin typeface="Georgia"/>
                <a:ea typeface="Georgia"/>
                <a:cs typeface="Georgia"/>
                <a:sym typeface="Georgia"/>
              </a:defRPr>
            </a:lvl7pPr>
            <a:lvl8pPr marL="3657600" lvl="7" indent="-342900" algn="l">
              <a:lnSpc>
                <a:spcPct val="90000"/>
              </a:lnSpc>
              <a:spcBef>
                <a:spcPts val="375"/>
              </a:spcBef>
              <a:spcAft>
                <a:spcPts val="0"/>
              </a:spcAft>
              <a:buSzPts val="1800"/>
              <a:buFont typeface="Georgia"/>
              <a:buChar char="•"/>
              <a:defRPr>
                <a:latin typeface="Georgia"/>
                <a:ea typeface="Georgia"/>
                <a:cs typeface="Georgia"/>
                <a:sym typeface="Georgia"/>
              </a:defRPr>
            </a:lvl8pPr>
            <a:lvl9pPr marL="4114800" lvl="8" indent="-342900" algn="l">
              <a:lnSpc>
                <a:spcPct val="90000"/>
              </a:lnSpc>
              <a:spcBef>
                <a:spcPts val="375"/>
              </a:spcBef>
              <a:spcAft>
                <a:spcPts val="0"/>
              </a:spcAft>
              <a:buSzPts val="1800"/>
              <a:buFont typeface="Georgia"/>
              <a:buChar char="•"/>
              <a:defRPr>
                <a:latin typeface="Georgia"/>
                <a:ea typeface="Georgia"/>
                <a:cs typeface="Georgia"/>
                <a:sym typeface="Georgia"/>
              </a:defRPr>
            </a:lvl9pPr>
          </a:lstStyle>
          <a:p>
            <a:endParaRPr/>
          </a:p>
        </p:txBody>
      </p:sp>
      <p:sp>
        <p:nvSpPr>
          <p:cNvPr id="1175" name="Google Shape;1175;p20"/>
          <p:cNvSpPr txBox="1">
            <a:spLocks noGrp="1"/>
          </p:cNvSpPr>
          <p:nvPr>
            <p:ph type="body" idx="2"/>
          </p:nvPr>
        </p:nvSpPr>
        <p:spPr>
          <a:xfrm>
            <a:off x="559153" y="1127116"/>
            <a:ext cx="7886700" cy="3626000"/>
          </a:xfrm>
          <a:prstGeom prst="rect">
            <a:avLst/>
          </a:prstGeom>
          <a:noFill/>
          <a:ln>
            <a:noFill/>
          </a:ln>
        </p:spPr>
        <p:txBody>
          <a:bodyPr spcFirstLastPara="1" wrap="square" lIns="91650" tIns="45825" rIns="91650" bIns="45825" anchor="t" anchorCtr="0">
            <a:normAutofit/>
          </a:bodyPr>
          <a:lstStyle>
            <a:lvl1pPr marL="457200" marR="0" lvl="0" indent="-361950" algn="l">
              <a:lnSpc>
                <a:spcPct val="100000"/>
              </a:lnSpc>
              <a:spcBef>
                <a:spcPts val="750"/>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1pPr>
            <a:lvl2pPr marL="914400" marR="0" lvl="1"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2pPr>
            <a:lvl3pPr marL="1371600" marR="0" lvl="2" indent="-361950" algn="l">
              <a:lnSpc>
                <a:spcPct val="100000"/>
              </a:lnSpc>
              <a:spcBef>
                <a:spcPts val="375"/>
              </a:spcBef>
              <a:spcAft>
                <a:spcPts val="0"/>
              </a:spcAft>
              <a:buClr>
                <a:schemeClr val="dk1"/>
              </a:buClr>
              <a:buSzPts val="2100"/>
              <a:buFont typeface="Calibri"/>
              <a:buChar char="•"/>
              <a:defRPr i="0" u="none" strike="noStrike" cap="none">
                <a:solidFill>
                  <a:schemeClr val="dk1"/>
                </a:solidFill>
                <a:latin typeface="Calibri"/>
                <a:ea typeface="Calibri"/>
                <a:cs typeface="Calibri"/>
                <a:sym typeface="Calibri"/>
              </a:defRPr>
            </a:lvl3pPr>
            <a:lvl4pPr marL="1828800" marR="0" lvl="3"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4pPr>
            <a:lvl5pPr marL="2286000" marR="0" lvl="4"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5pPr>
            <a:lvl6pPr marL="2743200" marR="0" lvl="5"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6pPr>
            <a:lvl7pPr marL="3200400" marR="0" lvl="6"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7pPr>
            <a:lvl8pPr marL="3657600" marR="0" lvl="7"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8pPr>
            <a:lvl9pPr marL="4114800" marR="0" lvl="8" indent="-361950" algn="l">
              <a:lnSpc>
                <a:spcPct val="100000"/>
              </a:lnSpc>
              <a:spcBef>
                <a:spcPts val="375"/>
              </a:spcBef>
              <a:spcAft>
                <a:spcPts val="0"/>
              </a:spcAft>
              <a:buClr>
                <a:schemeClr val="dk1"/>
              </a:buClr>
              <a:buSzPts val="2100"/>
              <a:buFont typeface="Calibri"/>
              <a:buChar char="•"/>
              <a:defRPr sz="1575"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Cover Slide2">
  <p:cSld name="1_Cover Slide2">
    <p:bg>
      <p:bgPr>
        <a:solidFill>
          <a:srgbClr val="9ACEC9"/>
        </a:solidFill>
        <a:effectLst/>
      </p:bgPr>
    </p:bg>
    <p:spTree>
      <p:nvGrpSpPr>
        <p:cNvPr id="1" name="Shape 1176"/>
        <p:cNvGrpSpPr/>
        <p:nvPr/>
      </p:nvGrpSpPr>
      <p:grpSpPr>
        <a:xfrm>
          <a:off x="0" y="0"/>
          <a:ext cx="0" cy="0"/>
          <a:chOff x="0" y="0"/>
          <a:chExt cx="0" cy="0"/>
        </a:xfrm>
      </p:grpSpPr>
      <p:sp>
        <p:nvSpPr>
          <p:cNvPr id="1177" name="Google Shape;1177;p137"/>
          <p:cNvSpPr/>
          <p:nvPr/>
        </p:nvSpPr>
        <p:spPr>
          <a:xfrm>
            <a:off x="6312871" y="3896810"/>
            <a:ext cx="2831175" cy="1839000"/>
          </a:xfrm>
          <a:prstGeom prst="rect">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FFFFFF"/>
              </a:solidFill>
              <a:latin typeface="Calibri"/>
              <a:ea typeface="Calibri"/>
              <a:cs typeface="Calibri"/>
              <a:sym typeface="Calibri"/>
            </a:endParaRPr>
          </a:p>
        </p:txBody>
      </p:sp>
      <p:sp>
        <p:nvSpPr>
          <p:cNvPr id="1178" name="Google Shape;1178;p137"/>
          <p:cNvSpPr/>
          <p:nvPr/>
        </p:nvSpPr>
        <p:spPr>
          <a:xfrm>
            <a:off x="5877046" y="0"/>
            <a:ext cx="4772025" cy="5715000"/>
          </a:xfrm>
          <a:prstGeom prst="parallelogram">
            <a:avLst>
              <a:gd name="adj" fmla="val 40891"/>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FFFFFF"/>
              </a:solidFill>
              <a:latin typeface="Calibri"/>
              <a:ea typeface="Calibri"/>
              <a:cs typeface="Calibri"/>
              <a:sym typeface="Calibri"/>
            </a:endParaRPr>
          </a:p>
        </p:txBody>
      </p:sp>
      <p:sp>
        <p:nvSpPr>
          <p:cNvPr id="1179" name="Google Shape;1179;p137"/>
          <p:cNvSpPr/>
          <p:nvPr/>
        </p:nvSpPr>
        <p:spPr>
          <a:xfrm>
            <a:off x="7417316" y="4485190"/>
            <a:ext cx="1078875" cy="12505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FFFFFF"/>
              </a:solidFill>
              <a:latin typeface="Calibri"/>
              <a:ea typeface="Calibri"/>
              <a:cs typeface="Calibri"/>
              <a:sym typeface="Calibri"/>
            </a:endParaRPr>
          </a:p>
        </p:txBody>
      </p:sp>
      <p:sp>
        <p:nvSpPr>
          <p:cNvPr id="1180" name="Google Shape;1180;p137"/>
          <p:cNvSpPr/>
          <p:nvPr/>
        </p:nvSpPr>
        <p:spPr>
          <a:xfrm>
            <a:off x="6788552" y="468844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FFFFFF"/>
              </a:solidFill>
              <a:latin typeface="Calibri"/>
              <a:ea typeface="Calibri"/>
              <a:cs typeface="Calibri"/>
              <a:sym typeface="Calibri"/>
            </a:endParaRPr>
          </a:p>
        </p:txBody>
      </p:sp>
      <p:sp>
        <p:nvSpPr>
          <p:cNvPr id="1181" name="Google Shape;1181;p137"/>
          <p:cNvSpPr/>
          <p:nvPr/>
        </p:nvSpPr>
        <p:spPr>
          <a:xfrm>
            <a:off x="7228748" y="4977114"/>
            <a:ext cx="827325" cy="7585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FFFFFF"/>
              </a:solidFill>
              <a:latin typeface="Calibri"/>
              <a:ea typeface="Calibri"/>
              <a:cs typeface="Calibri"/>
              <a:sym typeface="Calibri"/>
            </a:endParaRPr>
          </a:p>
        </p:txBody>
      </p:sp>
      <p:sp>
        <p:nvSpPr>
          <p:cNvPr id="1182" name="Google Shape;1182;p137"/>
          <p:cNvSpPr/>
          <p:nvPr/>
        </p:nvSpPr>
        <p:spPr>
          <a:xfrm>
            <a:off x="8104088" y="4804891"/>
            <a:ext cx="827325" cy="930750"/>
          </a:xfrm>
          <a:prstGeom prst="triangle">
            <a:avLst>
              <a:gd name="adj" fmla="val 50000"/>
            </a:avLst>
          </a:prstGeom>
          <a:solidFill>
            <a:srgbClr val="FFFFFF">
              <a:alpha val="70196"/>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FFFFFF"/>
              </a:solidFill>
              <a:latin typeface="Calibri"/>
              <a:ea typeface="Calibri"/>
              <a:cs typeface="Calibri"/>
              <a:sym typeface="Calibri"/>
            </a:endParaRPr>
          </a:p>
        </p:txBody>
      </p:sp>
      <p:sp>
        <p:nvSpPr>
          <p:cNvPr id="1183" name="Google Shape;1183;p137"/>
          <p:cNvSpPr/>
          <p:nvPr/>
        </p:nvSpPr>
        <p:spPr>
          <a:xfrm>
            <a:off x="8581472" y="469155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FFFFFF"/>
              </a:solidFill>
              <a:latin typeface="Calibri"/>
              <a:ea typeface="Calibri"/>
              <a:cs typeface="Calibri"/>
              <a:sym typeface="Calibri"/>
            </a:endParaRPr>
          </a:p>
        </p:txBody>
      </p:sp>
      <p:sp>
        <p:nvSpPr>
          <p:cNvPr id="1184" name="Google Shape;1184;p137"/>
          <p:cNvSpPr/>
          <p:nvPr/>
        </p:nvSpPr>
        <p:spPr>
          <a:xfrm>
            <a:off x="8402455" y="5080106"/>
            <a:ext cx="727875" cy="6555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FFFFFF"/>
              </a:solidFill>
              <a:latin typeface="Calibri"/>
              <a:ea typeface="Calibri"/>
              <a:cs typeface="Calibri"/>
              <a:sym typeface="Calibri"/>
            </a:endParaRPr>
          </a:p>
        </p:txBody>
      </p:sp>
      <p:sp>
        <p:nvSpPr>
          <p:cNvPr id="1185" name="Google Shape;1185;p137"/>
          <p:cNvSpPr/>
          <p:nvPr/>
        </p:nvSpPr>
        <p:spPr>
          <a:xfrm rot="1044097">
            <a:off x="6266081" y="-327762"/>
            <a:ext cx="1229654" cy="6386993"/>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FFFFFF"/>
              </a:solidFill>
              <a:latin typeface="Calibri"/>
              <a:ea typeface="Calibri"/>
              <a:cs typeface="Calibri"/>
              <a:sym typeface="Calibri"/>
            </a:endParaRPr>
          </a:p>
        </p:txBody>
      </p:sp>
      <p:sp>
        <p:nvSpPr>
          <p:cNvPr id="1186" name="Google Shape;1186;p137"/>
          <p:cNvSpPr/>
          <p:nvPr/>
        </p:nvSpPr>
        <p:spPr>
          <a:xfrm rot="1044097">
            <a:off x="6894498" y="-335931"/>
            <a:ext cx="1229654" cy="6386993"/>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500" b="0" i="0" u="none" strike="noStrike" cap="none">
              <a:solidFill>
                <a:srgbClr val="FFFFFF"/>
              </a:solidFill>
              <a:latin typeface="Calibri"/>
              <a:ea typeface="Calibri"/>
              <a:cs typeface="Calibri"/>
              <a:sym typeface="Calibri"/>
            </a:endParaRPr>
          </a:p>
        </p:txBody>
      </p:sp>
      <p:sp>
        <p:nvSpPr>
          <p:cNvPr id="1187" name="Google Shape;1187;p137"/>
          <p:cNvSpPr txBox="1">
            <a:spLocks noGrp="1"/>
          </p:cNvSpPr>
          <p:nvPr>
            <p:ph type="body" idx="1"/>
          </p:nvPr>
        </p:nvSpPr>
        <p:spPr>
          <a:xfrm>
            <a:off x="454701" y="3534993"/>
            <a:ext cx="3282553" cy="723636"/>
          </a:xfrm>
          <a:prstGeom prst="rect">
            <a:avLst/>
          </a:prstGeom>
          <a:noFill/>
          <a:ln>
            <a:noFill/>
          </a:ln>
        </p:spPr>
        <p:txBody>
          <a:bodyPr spcFirstLastPara="1" wrap="square" lIns="53325" tIns="26650" rIns="53325" bIns="26650" anchor="t" anchorCtr="0">
            <a:noAutofit/>
          </a:bodyPr>
          <a:lstStyle>
            <a:lvl1pPr marL="457200" marR="0" lvl="0" indent="-228600" algn="l">
              <a:lnSpc>
                <a:spcPct val="90000"/>
              </a:lnSpc>
              <a:spcBef>
                <a:spcPts val="800"/>
              </a:spcBef>
              <a:spcAft>
                <a:spcPts val="0"/>
              </a:spcAft>
              <a:buClr>
                <a:srgbClr val="595959"/>
              </a:buClr>
              <a:buSzPts val="2300"/>
              <a:buFont typeface="Arial"/>
              <a:buNone/>
              <a:defRPr sz="3100" b="0" i="0" u="none" strike="noStrike" cap="none">
                <a:solidFill>
                  <a:srgbClr val="595959"/>
                </a:solidFill>
                <a:latin typeface="Arial"/>
                <a:ea typeface="Arial"/>
                <a:cs typeface="Arial"/>
                <a:sym typeface="Arial"/>
              </a:defRPr>
            </a:lvl1pPr>
            <a:lvl2pPr marL="914400" marR="0" lvl="1" indent="-317500" algn="l">
              <a:lnSpc>
                <a:spcPct val="90000"/>
              </a:lnSpc>
              <a:spcBef>
                <a:spcPts val="40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2pPr>
            <a:lvl3pPr marL="1371600" marR="0" lvl="2" indent="-304800" algn="l">
              <a:lnSpc>
                <a:spcPct val="90000"/>
              </a:lnSpc>
              <a:spcBef>
                <a:spcPts val="40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3pPr>
            <a:lvl4pPr marL="1828800" marR="0" lvl="3"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4pPr>
            <a:lvl5pPr marL="2286000" marR="0" lvl="4"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5pPr>
            <a:lvl6pPr marL="2743200" marR="0" lvl="5"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6pPr>
            <a:lvl7pPr marL="3200400" marR="0" lvl="6"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7pPr>
            <a:lvl8pPr marL="3657600" marR="0" lvl="7"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8pPr>
            <a:lvl9pPr marL="4114800" marR="0" lvl="8"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88" name="Google Shape;1188;p137"/>
          <p:cNvSpPr txBox="1">
            <a:spLocks noGrp="1"/>
          </p:cNvSpPr>
          <p:nvPr>
            <p:ph type="body" idx="2"/>
          </p:nvPr>
        </p:nvSpPr>
        <p:spPr>
          <a:xfrm>
            <a:off x="454819" y="4369594"/>
            <a:ext cx="3180751" cy="359833"/>
          </a:xfrm>
          <a:prstGeom prst="rect">
            <a:avLst/>
          </a:prstGeom>
          <a:noFill/>
          <a:ln>
            <a:noFill/>
          </a:ln>
        </p:spPr>
        <p:txBody>
          <a:bodyPr spcFirstLastPara="1" wrap="square" lIns="53325" tIns="26650" rIns="53325" bIns="26650" anchor="t" anchorCtr="0">
            <a:noAutofit/>
          </a:bodyPr>
          <a:lstStyle>
            <a:lvl1pPr marL="457200" marR="0" lvl="0" indent="-228600" algn="l">
              <a:lnSpc>
                <a:spcPct val="90000"/>
              </a:lnSpc>
              <a:spcBef>
                <a:spcPts val="800"/>
              </a:spcBef>
              <a:spcAft>
                <a:spcPts val="0"/>
              </a:spcAft>
              <a:buClr>
                <a:srgbClr val="595959"/>
              </a:buClr>
              <a:buSzPts val="1400"/>
              <a:buFont typeface="Arial"/>
              <a:buNone/>
              <a:defRPr sz="1900" b="0" i="0" u="none" strike="noStrike" cap="none">
                <a:solidFill>
                  <a:srgbClr val="595959"/>
                </a:solidFill>
                <a:latin typeface="Arial"/>
                <a:ea typeface="Arial"/>
                <a:cs typeface="Arial"/>
                <a:sym typeface="Arial"/>
              </a:defRPr>
            </a:lvl1pPr>
            <a:lvl2pPr marL="914400" marR="0" lvl="1" indent="-317500" algn="l">
              <a:lnSpc>
                <a:spcPct val="90000"/>
              </a:lnSpc>
              <a:spcBef>
                <a:spcPts val="40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2pPr>
            <a:lvl3pPr marL="1371600" marR="0" lvl="2" indent="-304800" algn="l">
              <a:lnSpc>
                <a:spcPct val="90000"/>
              </a:lnSpc>
              <a:spcBef>
                <a:spcPts val="40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3pPr>
            <a:lvl4pPr marL="1828800" marR="0" lvl="3"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4pPr>
            <a:lvl5pPr marL="2286000" marR="0" lvl="4"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5pPr>
            <a:lvl6pPr marL="2743200" marR="0" lvl="5"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6pPr>
            <a:lvl7pPr marL="3200400" marR="0" lvl="6"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7pPr>
            <a:lvl8pPr marL="3657600" marR="0" lvl="7"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8pPr>
            <a:lvl9pPr marL="4114800" marR="0" lvl="8" indent="-298450" algn="l">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89" name="Google Shape;1189;p137"/>
          <p:cNvSpPr txBox="1">
            <a:spLocks noGrp="1"/>
          </p:cNvSpPr>
          <p:nvPr>
            <p:ph type="sldNum" idx="12"/>
          </p:nvPr>
        </p:nvSpPr>
        <p:spPr>
          <a:xfrm>
            <a:off x="8556784" y="5277613"/>
            <a:ext cx="548700" cy="437333"/>
          </a:xfrm>
          <a:prstGeom prst="rect">
            <a:avLst/>
          </a:prstGeom>
          <a:noFill/>
          <a:ln>
            <a:noFill/>
          </a:ln>
        </p:spPr>
        <p:txBody>
          <a:bodyPr spcFirstLastPara="1" wrap="square" lIns="71100" tIns="71100" rIns="71100" bIns="71100" anchor="t" anchorCtr="0">
            <a:noAutofit/>
          </a:bodyPr>
          <a:lstStyle>
            <a:lvl1pPr marL="0" marR="0" lvl="0" indent="0" algn="r">
              <a:lnSpc>
                <a:spcPct val="100000"/>
              </a:lnSpc>
              <a:spcBef>
                <a:spcPts val="0"/>
              </a:spcBef>
              <a:spcAft>
                <a:spcPts val="0"/>
              </a:spcAft>
              <a:buClr>
                <a:srgbClr val="595959"/>
              </a:buClr>
              <a:buSzPts val="1300"/>
              <a:buFont typeface="Calibri"/>
              <a:buNone/>
              <a:defRPr sz="13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595959"/>
              </a:buClr>
              <a:buSzPts val="1300"/>
              <a:buFont typeface="Calibri"/>
              <a:buNone/>
              <a:defRPr sz="13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595959"/>
              </a:buClr>
              <a:buSzPts val="1300"/>
              <a:buFont typeface="Calibri"/>
              <a:buNone/>
              <a:defRPr sz="13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595959"/>
              </a:buClr>
              <a:buSzPts val="1300"/>
              <a:buFont typeface="Calibri"/>
              <a:buNone/>
              <a:defRPr sz="13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595959"/>
              </a:buClr>
              <a:buSzPts val="1300"/>
              <a:buFont typeface="Calibri"/>
              <a:buNone/>
              <a:defRPr sz="13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595959"/>
              </a:buClr>
              <a:buSzPts val="1300"/>
              <a:buFont typeface="Calibri"/>
              <a:buNone/>
              <a:defRPr sz="13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595959"/>
              </a:buClr>
              <a:buSzPts val="1300"/>
              <a:buFont typeface="Calibri"/>
              <a:buNone/>
              <a:defRPr sz="13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595959"/>
              </a:buClr>
              <a:buSzPts val="1300"/>
              <a:buFont typeface="Calibri"/>
              <a:buNone/>
              <a:defRPr sz="13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595959"/>
              </a:buClr>
              <a:buSzPts val="1300"/>
              <a:buFont typeface="Calibri"/>
              <a:buNone/>
              <a:defRPr sz="13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w/image">
  <p:cSld name="Title and Content w/image">
    <p:spTree>
      <p:nvGrpSpPr>
        <p:cNvPr id="1" name="Shape 42"/>
        <p:cNvGrpSpPr/>
        <p:nvPr/>
      </p:nvGrpSpPr>
      <p:grpSpPr>
        <a:xfrm>
          <a:off x="0" y="0"/>
          <a:ext cx="0" cy="0"/>
          <a:chOff x="0" y="0"/>
          <a:chExt cx="0" cy="0"/>
        </a:xfrm>
      </p:grpSpPr>
      <p:sp>
        <p:nvSpPr>
          <p:cNvPr id="43" name="Google Shape;43;p37"/>
          <p:cNvSpPr txBox="1">
            <a:spLocks noGrp="1"/>
          </p:cNvSpPr>
          <p:nvPr>
            <p:ph type="title"/>
          </p:nvPr>
        </p:nvSpPr>
        <p:spPr>
          <a:xfrm>
            <a:off x="320039" y="304271"/>
            <a:ext cx="5669400" cy="91500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37"/>
          <p:cNvCxnSpPr/>
          <p:nvPr/>
        </p:nvCxnSpPr>
        <p:spPr>
          <a:xfrm>
            <a:off x="320040" y="5296959"/>
            <a:ext cx="8503800" cy="0"/>
          </a:xfrm>
          <a:prstGeom prst="straightConnector1">
            <a:avLst/>
          </a:prstGeom>
          <a:noFill/>
          <a:ln w="9525" cap="flat" cmpd="sng">
            <a:solidFill>
              <a:srgbClr val="7F7F7F"/>
            </a:solidFill>
            <a:prstDash val="solid"/>
            <a:miter lim="800000"/>
            <a:headEnd type="none" w="sm" len="sm"/>
            <a:tailEnd type="none" w="sm" len="sm"/>
          </a:ln>
        </p:spPr>
      </p:cxnSp>
      <p:sp>
        <p:nvSpPr>
          <p:cNvPr id="46" name="Google Shape;46;p37"/>
          <p:cNvSpPr>
            <a:spLocks noGrp="1"/>
          </p:cNvSpPr>
          <p:nvPr>
            <p:ph type="pic" idx="2"/>
          </p:nvPr>
        </p:nvSpPr>
        <p:spPr>
          <a:xfrm>
            <a:off x="6126163" y="304800"/>
            <a:ext cx="2697300" cy="4843500"/>
          </a:xfrm>
          <a:prstGeom prst="rect">
            <a:avLst/>
          </a:prstGeom>
          <a:solidFill>
            <a:schemeClr val="lt2"/>
          </a:solidFill>
          <a:ln>
            <a:noFill/>
          </a:ln>
        </p:spPr>
      </p:sp>
      <p:sp>
        <p:nvSpPr>
          <p:cNvPr id="47" name="Google Shape;47;p37"/>
          <p:cNvSpPr txBox="1">
            <a:spLocks noGrp="1"/>
          </p:cNvSpPr>
          <p:nvPr>
            <p:ph type="body" idx="1"/>
          </p:nvPr>
        </p:nvSpPr>
        <p:spPr>
          <a:xfrm>
            <a:off x="320090" y="1351125"/>
            <a:ext cx="5669400" cy="3813900"/>
          </a:xfrm>
          <a:prstGeom prst="rect">
            <a:avLst/>
          </a:prstGeom>
          <a:noFill/>
          <a:ln>
            <a:noFill/>
          </a:ln>
        </p:spPr>
        <p:txBody>
          <a:bodyPr spcFirstLastPara="1" wrap="square" lIns="0" tIns="45700" rIns="0" bIns="45700" anchor="t" anchorCtr="0">
            <a:normAutofit/>
          </a:bodyPr>
          <a:lstStyle>
            <a:lvl1pPr marL="457200" marR="0" lvl="0" indent="-342900" algn="l">
              <a:lnSpc>
                <a:spcPct val="90000"/>
              </a:lnSpc>
              <a:spcBef>
                <a:spcPts val="750"/>
              </a:spcBef>
              <a:spcAft>
                <a:spcPts val="0"/>
              </a:spcAft>
              <a:buClr>
                <a:schemeClr val="dk2"/>
              </a:buClr>
              <a:buSzPts val="1800"/>
              <a:buFont typeface="Arial"/>
              <a:buChar char="•"/>
              <a:defRPr b="0" i="0" u="none" strike="noStrike" cap="none">
                <a:solidFill>
                  <a:schemeClr val="dk2"/>
                </a:solidFill>
                <a:latin typeface="Calibri"/>
                <a:ea typeface="Calibri"/>
                <a:cs typeface="Calibri"/>
                <a:sym typeface="Calibri"/>
              </a:defRPr>
            </a:lvl1pPr>
            <a:lvl2pPr marL="914400" marR="0" lvl="1"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2pPr>
            <a:lvl3pPr marL="1371600" marR="0" lvl="2"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3pPr>
            <a:lvl4pPr marL="1828800" marR="0" lvl="3"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4pPr>
            <a:lvl5pPr marL="2286000" marR="0" lvl="4" indent="-311150" algn="l">
              <a:lnSpc>
                <a:spcPct val="90000"/>
              </a:lnSpc>
              <a:spcBef>
                <a:spcPts val="375"/>
              </a:spcBef>
              <a:spcAft>
                <a:spcPts val="0"/>
              </a:spcAft>
              <a:buClr>
                <a:schemeClr val="dk2"/>
              </a:buClr>
              <a:buSzPts val="1300"/>
              <a:buFont typeface="Arial"/>
              <a:buChar char="•"/>
              <a:defRPr b="0" i="0" u="none" strike="noStrike" cap="none">
                <a:solidFill>
                  <a:schemeClr val="dk2"/>
                </a:solidFill>
                <a:latin typeface="Calibri"/>
                <a:ea typeface="Calibri"/>
                <a:cs typeface="Calibri"/>
                <a:sym typeface="Calibri"/>
              </a:defRPr>
            </a:lvl5pPr>
            <a:lvl6pPr marL="2743200" marR="0" lvl="5"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6pPr>
            <a:lvl7pPr marL="3200400" marR="0" lvl="6"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7pPr>
            <a:lvl8pPr marL="3657600" marR="0" lvl="7"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8pPr>
            <a:lvl9pPr marL="4114800" marR="0" lvl="8" indent="-282575" algn="l">
              <a:lnSpc>
                <a:spcPct val="90000"/>
              </a:lnSpc>
              <a:spcBef>
                <a:spcPts val="375"/>
              </a:spcBef>
              <a:spcAft>
                <a:spcPts val="0"/>
              </a:spcAft>
              <a:buClr>
                <a:schemeClr val="dk2"/>
              </a:buClr>
              <a:buSzPts val="850"/>
              <a:buFont typeface="Arial"/>
              <a:buChar char="•"/>
              <a:defRPr b="0" i="0" u="none" strike="noStrike" cap="none">
                <a:solidFill>
                  <a:schemeClr val="dk2"/>
                </a:solidFill>
                <a:latin typeface="Calibri"/>
                <a:ea typeface="Calibri"/>
                <a:cs typeface="Calibri"/>
                <a:sym typeface="Calibri"/>
              </a:defRPr>
            </a:lvl9pPr>
          </a:lstStyle>
          <a:p>
            <a:endParaRPr/>
          </a:p>
        </p:txBody>
      </p:sp>
      <p:sp>
        <p:nvSpPr>
          <p:cNvPr id="48" name="Google Shape;48;p37"/>
          <p:cNvSpPr txBox="1"/>
          <p:nvPr/>
        </p:nvSpPr>
        <p:spPr>
          <a:xfrm>
            <a:off x="3013575" y="1469925"/>
            <a:ext cx="23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0"/>
        <p:cNvGrpSpPr/>
        <p:nvPr/>
      </p:nvGrpSpPr>
      <p:grpSpPr>
        <a:xfrm>
          <a:off x="0" y="0"/>
          <a:ext cx="0" cy="0"/>
          <a:chOff x="0" y="0"/>
          <a:chExt cx="0" cy="0"/>
        </a:xfrm>
      </p:grpSpPr>
      <p:sp>
        <p:nvSpPr>
          <p:cNvPr id="1191" name="Google Shape;1191;p138"/>
          <p:cNvSpPr txBox="1">
            <a:spLocks noGrp="1"/>
          </p:cNvSpPr>
          <p:nvPr>
            <p:ph type="title"/>
          </p:nvPr>
        </p:nvSpPr>
        <p:spPr>
          <a:xfrm>
            <a:off x="628650" y="304271"/>
            <a:ext cx="7886700" cy="1104636"/>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2" name="Google Shape;1192;p138"/>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193" name="Google Shape;1193;p138"/>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194" name="Google Shape;1194;p138"/>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12">
  <p:cSld name="1_Section Header">
    <p:spTree>
      <p:nvGrpSpPr>
        <p:cNvPr id="1" name="Shape 1195"/>
        <p:cNvGrpSpPr/>
        <p:nvPr/>
      </p:nvGrpSpPr>
      <p:grpSpPr>
        <a:xfrm>
          <a:off x="0" y="0"/>
          <a:ext cx="0" cy="0"/>
          <a:chOff x="0" y="0"/>
          <a:chExt cx="0" cy="0"/>
        </a:xfrm>
      </p:grpSpPr>
      <p:sp>
        <p:nvSpPr>
          <p:cNvPr id="1196" name="Google Shape;1196;p139"/>
          <p:cNvSpPr txBox="1">
            <a:spLocks noGrp="1"/>
          </p:cNvSpPr>
          <p:nvPr>
            <p:ph type="dt" idx="10"/>
          </p:nvPr>
        </p:nvSpPr>
        <p:spPr>
          <a:xfrm>
            <a:off x="628650" y="5296958"/>
            <a:ext cx="2057400" cy="30425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197" name="Google Shape;1197;p139"/>
          <p:cNvSpPr txBox="1">
            <a:spLocks noGrp="1"/>
          </p:cNvSpPr>
          <p:nvPr>
            <p:ph type="ftr" idx="11"/>
          </p:nvPr>
        </p:nvSpPr>
        <p:spPr>
          <a:xfrm>
            <a:off x="3028950" y="5296958"/>
            <a:ext cx="3086100" cy="30425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198" name="Google Shape;1198;p139"/>
          <p:cNvSpPr txBox="1">
            <a:spLocks noGrp="1"/>
          </p:cNvSpPr>
          <p:nvPr>
            <p:ph type="sldNum" idx="12"/>
          </p:nvPr>
        </p:nvSpPr>
        <p:spPr>
          <a:xfrm>
            <a:off x="6457950" y="5296958"/>
            <a:ext cx="2057400" cy="30425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199" name="Google Shape;1199;p139"/>
          <p:cNvGrpSpPr/>
          <p:nvPr/>
        </p:nvGrpSpPr>
        <p:grpSpPr>
          <a:xfrm>
            <a:off x="7806616" y="161231"/>
            <a:ext cx="1337374" cy="504250"/>
            <a:chOff x="10141932" y="210068"/>
            <a:chExt cx="1783166" cy="605100"/>
          </a:xfrm>
        </p:grpSpPr>
        <p:sp>
          <p:nvSpPr>
            <p:cNvPr id="1200" name="Google Shape;1200;p139"/>
            <p:cNvSpPr/>
            <p:nvPr/>
          </p:nvSpPr>
          <p:spPr>
            <a:xfrm>
              <a:off x="10533571" y="210068"/>
              <a:ext cx="711900" cy="6051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sp>
          <p:nvSpPr>
            <p:cNvPr id="1201" name="Google Shape;1201;p139"/>
            <p:cNvSpPr/>
            <p:nvPr/>
          </p:nvSpPr>
          <p:spPr>
            <a:xfrm>
              <a:off x="10141932" y="313406"/>
              <a:ext cx="595800" cy="5016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sp>
          <p:nvSpPr>
            <p:cNvPr id="1202" name="Google Shape;1202;p139"/>
            <p:cNvSpPr/>
            <p:nvPr/>
          </p:nvSpPr>
          <p:spPr>
            <a:xfrm>
              <a:off x="10344585" y="448057"/>
              <a:ext cx="546000" cy="3669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sp>
          <p:nvSpPr>
            <p:cNvPr id="1203" name="Google Shape;1203;p139"/>
            <p:cNvSpPr/>
            <p:nvPr/>
          </p:nvSpPr>
          <p:spPr>
            <a:xfrm>
              <a:off x="10865851" y="364737"/>
              <a:ext cx="546000" cy="4503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sp>
          <p:nvSpPr>
            <p:cNvPr id="1204" name="Google Shape;1204;p139"/>
            <p:cNvSpPr/>
            <p:nvPr/>
          </p:nvSpPr>
          <p:spPr>
            <a:xfrm>
              <a:off x="11329298" y="313406"/>
              <a:ext cx="595800" cy="5016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sp>
          <p:nvSpPr>
            <p:cNvPr id="1205" name="Google Shape;1205;p139"/>
            <p:cNvSpPr/>
            <p:nvPr/>
          </p:nvSpPr>
          <p:spPr>
            <a:xfrm>
              <a:off x="11146846" y="497884"/>
              <a:ext cx="480300" cy="3171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grpSp>
      <p:cxnSp>
        <p:nvCxnSpPr>
          <p:cNvPr id="1206" name="Google Shape;1206;p139"/>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cxnSp>
        <p:nvCxnSpPr>
          <p:cNvPr id="1207" name="Google Shape;1207;p139"/>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sp>
        <p:nvSpPr>
          <p:cNvPr id="1208" name="Google Shape;1208;p139"/>
          <p:cNvSpPr txBox="1">
            <a:spLocks noGrp="1"/>
          </p:cNvSpPr>
          <p:nvPr>
            <p:ph type="title"/>
          </p:nvPr>
        </p:nvSpPr>
        <p:spPr>
          <a:xfrm>
            <a:off x="405793" y="192059"/>
            <a:ext cx="7886700" cy="418000"/>
          </a:xfrm>
          <a:prstGeom prst="rect">
            <a:avLst/>
          </a:prstGeom>
          <a:noFill/>
          <a:ln>
            <a:noFill/>
          </a:ln>
        </p:spPr>
        <p:txBody>
          <a:bodyPr spcFirstLastPara="1" wrap="square" lIns="71100" tIns="35550" rIns="71100" bIns="35550" anchor="t" anchorCtr="0">
            <a:noAutofit/>
          </a:bodyPr>
          <a:lstStyle>
            <a:lvl1pPr marR="0" lvl="0" algn="l">
              <a:lnSpc>
                <a:spcPct val="90000"/>
              </a:lnSpc>
              <a:spcBef>
                <a:spcPts val="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09"/>
        <p:cNvGrpSpPr/>
        <p:nvPr/>
      </p:nvGrpSpPr>
      <p:grpSpPr>
        <a:xfrm>
          <a:off x="0" y="0"/>
          <a:ext cx="0" cy="0"/>
          <a:chOff x="0" y="0"/>
          <a:chExt cx="0" cy="0"/>
        </a:xfrm>
      </p:grpSpPr>
      <p:sp>
        <p:nvSpPr>
          <p:cNvPr id="1210" name="Google Shape;1210;p140"/>
          <p:cNvSpPr txBox="1">
            <a:spLocks noGrp="1"/>
          </p:cNvSpPr>
          <p:nvPr>
            <p:ph type="dt" idx="10"/>
          </p:nvPr>
        </p:nvSpPr>
        <p:spPr>
          <a:xfrm>
            <a:off x="628650" y="5296958"/>
            <a:ext cx="2057400" cy="30425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11" name="Google Shape;1211;p140"/>
          <p:cNvSpPr txBox="1">
            <a:spLocks noGrp="1"/>
          </p:cNvSpPr>
          <p:nvPr>
            <p:ph type="ftr" idx="11"/>
          </p:nvPr>
        </p:nvSpPr>
        <p:spPr>
          <a:xfrm>
            <a:off x="3028950" y="5296958"/>
            <a:ext cx="3086100" cy="30425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12" name="Google Shape;1212;p140"/>
          <p:cNvSpPr txBox="1">
            <a:spLocks noGrp="1"/>
          </p:cNvSpPr>
          <p:nvPr>
            <p:ph type="sldNum" idx="12"/>
          </p:nvPr>
        </p:nvSpPr>
        <p:spPr>
          <a:xfrm>
            <a:off x="6457950" y="5296958"/>
            <a:ext cx="2057400" cy="30425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213" name="Google Shape;1213;p140"/>
          <p:cNvGrpSpPr/>
          <p:nvPr/>
        </p:nvGrpSpPr>
        <p:grpSpPr>
          <a:xfrm>
            <a:off x="7806616" y="161231"/>
            <a:ext cx="1337374" cy="504250"/>
            <a:chOff x="10141932" y="210068"/>
            <a:chExt cx="1783166" cy="605100"/>
          </a:xfrm>
        </p:grpSpPr>
        <p:sp>
          <p:nvSpPr>
            <p:cNvPr id="1214" name="Google Shape;1214;p140"/>
            <p:cNvSpPr/>
            <p:nvPr/>
          </p:nvSpPr>
          <p:spPr>
            <a:xfrm>
              <a:off x="10533571" y="210068"/>
              <a:ext cx="711900" cy="6051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sp>
          <p:nvSpPr>
            <p:cNvPr id="1215" name="Google Shape;1215;p140"/>
            <p:cNvSpPr/>
            <p:nvPr/>
          </p:nvSpPr>
          <p:spPr>
            <a:xfrm>
              <a:off x="10141932" y="313406"/>
              <a:ext cx="595800" cy="5016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sp>
          <p:nvSpPr>
            <p:cNvPr id="1216" name="Google Shape;1216;p140"/>
            <p:cNvSpPr/>
            <p:nvPr/>
          </p:nvSpPr>
          <p:spPr>
            <a:xfrm>
              <a:off x="10344585" y="448057"/>
              <a:ext cx="546000" cy="3669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sp>
          <p:nvSpPr>
            <p:cNvPr id="1217" name="Google Shape;1217;p140"/>
            <p:cNvSpPr/>
            <p:nvPr/>
          </p:nvSpPr>
          <p:spPr>
            <a:xfrm>
              <a:off x="10865851" y="364737"/>
              <a:ext cx="546000" cy="4503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sp>
          <p:nvSpPr>
            <p:cNvPr id="1218" name="Google Shape;1218;p140"/>
            <p:cNvSpPr/>
            <p:nvPr/>
          </p:nvSpPr>
          <p:spPr>
            <a:xfrm>
              <a:off x="11329298" y="313406"/>
              <a:ext cx="595800" cy="501600"/>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sp>
          <p:nvSpPr>
            <p:cNvPr id="1219" name="Google Shape;1219;p140"/>
            <p:cNvSpPr/>
            <p:nvPr/>
          </p:nvSpPr>
          <p:spPr>
            <a:xfrm>
              <a:off x="11146846" y="497884"/>
              <a:ext cx="480300" cy="3171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FFFFFF"/>
                </a:solidFill>
                <a:latin typeface="Arial"/>
                <a:ea typeface="Arial"/>
                <a:cs typeface="Arial"/>
                <a:sym typeface="Arial"/>
              </a:endParaRPr>
            </a:p>
          </p:txBody>
        </p:sp>
      </p:grpSp>
      <p:cxnSp>
        <p:nvCxnSpPr>
          <p:cNvPr id="1220" name="Google Shape;1220;p140"/>
          <p:cNvCxnSpPr/>
          <p:nvPr/>
        </p:nvCxnSpPr>
        <p:spPr>
          <a:xfrm>
            <a:off x="520331" y="621362"/>
            <a:ext cx="2274075" cy="0"/>
          </a:xfrm>
          <a:prstGeom prst="straightConnector1">
            <a:avLst/>
          </a:prstGeom>
          <a:noFill/>
          <a:ln w="57150" cap="flat" cmpd="sng">
            <a:solidFill>
              <a:srgbClr val="9ACEC9"/>
            </a:solidFill>
            <a:prstDash val="solid"/>
            <a:miter lim="800000"/>
            <a:headEnd type="none" w="sm" len="sm"/>
            <a:tailEnd type="none" w="sm" len="sm"/>
          </a:ln>
        </p:spPr>
      </p:cxnSp>
      <p:cxnSp>
        <p:nvCxnSpPr>
          <p:cNvPr id="1221" name="Google Shape;1221;p140"/>
          <p:cNvCxnSpPr/>
          <p:nvPr/>
        </p:nvCxnSpPr>
        <p:spPr>
          <a:xfrm>
            <a:off x="47327" y="0"/>
            <a:ext cx="0" cy="5715000"/>
          </a:xfrm>
          <a:prstGeom prst="straightConnector1">
            <a:avLst/>
          </a:prstGeom>
          <a:noFill/>
          <a:ln w="127000" cap="flat" cmpd="sng">
            <a:solidFill>
              <a:srgbClr val="9ACEC9"/>
            </a:solidFill>
            <a:prstDash val="solid"/>
            <a:miter lim="800000"/>
            <a:headEnd type="none" w="sm" len="sm"/>
            <a:tailEnd type="none" w="sm" len="sm"/>
          </a:ln>
        </p:spPr>
      </p:cxnSp>
      <p:sp>
        <p:nvSpPr>
          <p:cNvPr id="1222" name="Google Shape;1222;p140"/>
          <p:cNvSpPr txBox="1">
            <a:spLocks noGrp="1"/>
          </p:cNvSpPr>
          <p:nvPr>
            <p:ph type="title"/>
          </p:nvPr>
        </p:nvSpPr>
        <p:spPr>
          <a:xfrm>
            <a:off x="405793" y="192059"/>
            <a:ext cx="7886700" cy="418000"/>
          </a:xfrm>
          <a:prstGeom prst="rect">
            <a:avLst/>
          </a:prstGeom>
          <a:noFill/>
          <a:ln>
            <a:noFill/>
          </a:ln>
        </p:spPr>
        <p:txBody>
          <a:bodyPr spcFirstLastPara="1" wrap="square" lIns="71100" tIns="35550" rIns="71100" bIns="35550" anchor="t" anchorCtr="0">
            <a:noAutofit/>
          </a:bodyPr>
          <a:lstStyle>
            <a:lvl1pPr marR="0" lvl="0" algn="l">
              <a:lnSpc>
                <a:spcPct val="90000"/>
              </a:lnSpc>
              <a:spcBef>
                <a:spcPts val="0"/>
              </a:spcBef>
              <a:spcAft>
                <a:spcPts val="0"/>
              </a:spcAft>
              <a:buClr>
                <a:srgbClr val="595959"/>
              </a:buClr>
              <a:buSzPts val="2200"/>
              <a:buFont typeface="Arial"/>
              <a:buNone/>
              <a:defRPr sz="2200" b="0" i="0" u="none" strike="noStrike" cap="none">
                <a:solidFill>
                  <a:srgbClr val="595959"/>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9ACEC9"/>
        </a:solidFill>
        <a:effectLst/>
      </p:bgPr>
    </p:bg>
    <p:spTree>
      <p:nvGrpSpPr>
        <p:cNvPr id="1" name="Shape 1223"/>
        <p:cNvGrpSpPr/>
        <p:nvPr/>
      </p:nvGrpSpPr>
      <p:grpSpPr>
        <a:xfrm>
          <a:off x="0" y="0"/>
          <a:ext cx="0" cy="0"/>
          <a:chOff x="0" y="0"/>
          <a:chExt cx="0" cy="0"/>
        </a:xfrm>
      </p:grpSpPr>
      <p:sp>
        <p:nvSpPr>
          <p:cNvPr id="1224" name="Google Shape;1224;p141"/>
          <p:cNvSpPr txBox="1">
            <a:spLocks noGrp="1"/>
          </p:cNvSpPr>
          <p:nvPr>
            <p:ph type="body" idx="1"/>
          </p:nvPr>
        </p:nvSpPr>
        <p:spPr>
          <a:xfrm>
            <a:off x="489690" y="2671910"/>
            <a:ext cx="6557175" cy="723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595959"/>
              </a:buClr>
              <a:buSzPts val="3100"/>
              <a:buFont typeface="Georgia"/>
              <a:buNone/>
              <a:defRPr sz="3100">
                <a:solidFill>
                  <a:srgbClr val="595959"/>
                </a:solidFill>
                <a:latin typeface="Georgia"/>
                <a:ea typeface="Georgia"/>
                <a:cs typeface="Georgia"/>
                <a:sym typeface="Georgia"/>
              </a:defRPr>
            </a:lvl1pPr>
            <a:lvl2pPr marL="914400" lvl="1" indent="-323850" algn="l">
              <a:lnSpc>
                <a:spcPct val="90000"/>
              </a:lnSpc>
              <a:spcBef>
                <a:spcPts val="400"/>
              </a:spcBef>
              <a:spcAft>
                <a:spcPts val="0"/>
              </a:spcAft>
              <a:buClr>
                <a:schemeClr val="dk1"/>
              </a:buClr>
              <a:buSzPts val="15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23850" algn="l">
              <a:lnSpc>
                <a:spcPct val="90000"/>
              </a:lnSpc>
              <a:spcBef>
                <a:spcPts val="400"/>
              </a:spcBef>
              <a:spcAft>
                <a:spcPts val="0"/>
              </a:spcAft>
              <a:buClr>
                <a:schemeClr val="dk1"/>
              </a:buClr>
              <a:buSzPts val="1500"/>
              <a:buChar char="•"/>
              <a:defRPr/>
            </a:lvl4pPr>
            <a:lvl5pPr marL="2286000" lvl="4" indent="-323850" algn="l">
              <a:lnSpc>
                <a:spcPct val="90000"/>
              </a:lnSpc>
              <a:spcBef>
                <a:spcPts val="400"/>
              </a:spcBef>
              <a:spcAft>
                <a:spcPts val="0"/>
              </a:spcAft>
              <a:buClr>
                <a:schemeClr val="dk1"/>
              </a:buClr>
              <a:buSzPts val="1500"/>
              <a:buChar char="•"/>
              <a:defRPr/>
            </a:lvl5pPr>
            <a:lvl6pPr marL="2743200" lvl="5" indent="-323850" algn="l">
              <a:lnSpc>
                <a:spcPct val="90000"/>
              </a:lnSpc>
              <a:spcBef>
                <a:spcPts val="400"/>
              </a:spcBef>
              <a:spcAft>
                <a:spcPts val="0"/>
              </a:spcAft>
              <a:buClr>
                <a:schemeClr val="dk1"/>
              </a:buClr>
              <a:buSzPts val="1500"/>
              <a:buChar char="•"/>
              <a:defRPr/>
            </a:lvl6pPr>
            <a:lvl7pPr marL="3200400" lvl="6" indent="-323850" algn="l">
              <a:lnSpc>
                <a:spcPct val="90000"/>
              </a:lnSpc>
              <a:spcBef>
                <a:spcPts val="400"/>
              </a:spcBef>
              <a:spcAft>
                <a:spcPts val="0"/>
              </a:spcAft>
              <a:buClr>
                <a:schemeClr val="dk1"/>
              </a:buClr>
              <a:buSzPts val="1500"/>
              <a:buChar char="•"/>
              <a:defRPr/>
            </a:lvl7pPr>
            <a:lvl8pPr marL="3657600" lvl="7" indent="-323850" algn="l">
              <a:lnSpc>
                <a:spcPct val="90000"/>
              </a:lnSpc>
              <a:spcBef>
                <a:spcPts val="400"/>
              </a:spcBef>
              <a:spcAft>
                <a:spcPts val="0"/>
              </a:spcAft>
              <a:buClr>
                <a:schemeClr val="dk1"/>
              </a:buClr>
              <a:buSzPts val="1500"/>
              <a:buChar char="•"/>
              <a:defRPr/>
            </a:lvl8pPr>
            <a:lvl9pPr marL="4114800" lvl="8" indent="-323850" algn="l">
              <a:lnSpc>
                <a:spcPct val="90000"/>
              </a:lnSpc>
              <a:spcBef>
                <a:spcPts val="400"/>
              </a:spcBef>
              <a:spcAft>
                <a:spcPts val="0"/>
              </a:spcAft>
              <a:buClr>
                <a:schemeClr val="dk1"/>
              </a:buClr>
              <a:buSzPts val="1500"/>
              <a:buChar char="•"/>
              <a:defRPr/>
            </a:lvl9pPr>
          </a:lstStyle>
          <a:p>
            <a:endParaRPr/>
          </a:p>
        </p:txBody>
      </p:sp>
      <p:sp>
        <p:nvSpPr>
          <p:cNvPr id="1225" name="Google Shape;1225;p141"/>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26"/>
        <p:cNvGrpSpPr/>
        <p:nvPr/>
      </p:nvGrpSpPr>
      <p:grpSpPr>
        <a:xfrm>
          <a:off x="0" y="0"/>
          <a:ext cx="0" cy="0"/>
          <a:chOff x="0" y="0"/>
          <a:chExt cx="0" cy="0"/>
        </a:xfrm>
      </p:grpSpPr>
      <p:pic>
        <p:nvPicPr>
          <p:cNvPr id="1227" name="Google Shape;1227;p142" descr="A building with a domed roof&#10;&#10;Description automatically generated with low confidence"/>
          <p:cNvPicPr preferRelativeResize="0"/>
          <p:nvPr/>
        </p:nvPicPr>
        <p:blipFill rotWithShape="1">
          <a:blip r:embed="rId2">
            <a:alphaModFix/>
          </a:blip>
          <a:srcRect b="8769"/>
          <a:stretch/>
        </p:blipFill>
        <p:spPr>
          <a:xfrm>
            <a:off x="0" y="-1736"/>
            <a:ext cx="9144000" cy="5716736"/>
          </a:xfrm>
          <a:prstGeom prst="rect">
            <a:avLst/>
          </a:prstGeom>
          <a:noFill/>
          <a:ln>
            <a:noFill/>
          </a:ln>
        </p:spPr>
      </p:pic>
      <p:sp>
        <p:nvSpPr>
          <p:cNvPr id="1228" name="Google Shape;1228;p142"/>
          <p:cNvSpPr/>
          <p:nvPr/>
        </p:nvSpPr>
        <p:spPr>
          <a:xfrm>
            <a:off x="0" y="0"/>
            <a:ext cx="9144000" cy="5715000"/>
          </a:xfrm>
          <a:prstGeom prst="rect">
            <a:avLst/>
          </a:prstGeom>
          <a:solidFill>
            <a:schemeClr val="dk1">
              <a:alpha val="43529"/>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29" name="Google Shape;1229;p142"/>
          <p:cNvSpPr txBox="1">
            <a:spLocks noGrp="1"/>
          </p:cNvSpPr>
          <p:nvPr>
            <p:ph type="body" idx="1"/>
          </p:nvPr>
        </p:nvSpPr>
        <p:spPr>
          <a:xfrm>
            <a:off x="514350" y="3131354"/>
            <a:ext cx="7530315" cy="685063"/>
          </a:xfrm>
          <a:prstGeom prst="rect">
            <a:avLst/>
          </a:prstGeom>
          <a:noFill/>
          <a:ln>
            <a:noFill/>
          </a:ln>
        </p:spPr>
        <p:txBody>
          <a:bodyPr spcFirstLastPara="1" wrap="square" lIns="71100" tIns="35550" rIns="71100" bIns="35550" anchor="t" anchorCtr="0">
            <a:noAutofit/>
          </a:bodyPr>
          <a:lstStyle>
            <a:lvl1pPr marL="457200" marR="0" lvl="0" indent="-228600" algn="l">
              <a:lnSpc>
                <a:spcPct val="100000"/>
              </a:lnSpc>
              <a:spcBef>
                <a:spcPts val="800"/>
              </a:spcBef>
              <a:spcAft>
                <a:spcPts val="0"/>
              </a:spcAft>
              <a:buClr>
                <a:schemeClr val="lt1"/>
              </a:buClr>
              <a:buSzPts val="3900"/>
              <a:buFont typeface="Arial"/>
              <a:buNone/>
              <a:defRPr sz="3900" b="1" i="0" u="none" strike="noStrike" cap="none">
                <a:solidFill>
                  <a:schemeClr val="lt1"/>
                </a:solidFill>
                <a:latin typeface="Arial"/>
                <a:ea typeface="Arial"/>
                <a:cs typeface="Arial"/>
                <a:sym typeface="Arial"/>
              </a:defRPr>
            </a:lvl1pPr>
            <a:lvl2pPr marL="914400" marR="0" lvl="1" indent="-228600" algn="l">
              <a:lnSpc>
                <a:spcPct val="90000"/>
              </a:lnSpc>
              <a:spcBef>
                <a:spcPts val="400"/>
              </a:spcBef>
              <a:spcAft>
                <a:spcPts val="0"/>
              </a:spcAft>
              <a:buClr>
                <a:schemeClr val="lt1"/>
              </a:buClr>
              <a:buSzPts val="1900"/>
              <a:buFont typeface="Arial"/>
              <a:buNone/>
              <a:defRPr sz="1900" b="0" i="0" u="none" strike="noStrike" cap="none">
                <a:solidFill>
                  <a:schemeClr val="lt1"/>
                </a:solidFill>
                <a:latin typeface="Arial"/>
                <a:ea typeface="Arial"/>
                <a:cs typeface="Arial"/>
                <a:sym typeface="Arial"/>
              </a:defRPr>
            </a:lvl2pPr>
            <a:lvl3pPr marL="1371600" marR="0" lvl="2" indent="-228600" algn="l">
              <a:lnSpc>
                <a:spcPct val="90000"/>
              </a:lnSpc>
              <a:spcBef>
                <a:spcPts val="4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90000"/>
              </a:lnSpc>
              <a:spcBef>
                <a:spcPts val="4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a:lnSpc>
                <a:spcPct val="90000"/>
              </a:lnSpc>
              <a:spcBef>
                <a:spcPts val="4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9ACEC9"/>
        </a:solidFill>
        <a:effectLst/>
      </p:bgPr>
    </p:bg>
    <p:spTree>
      <p:nvGrpSpPr>
        <p:cNvPr id="1" name="Shape 1230"/>
        <p:cNvGrpSpPr/>
        <p:nvPr/>
      </p:nvGrpSpPr>
      <p:grpSpPr>
        <a:xfrm>
          <a:off x="0" y="0"/>
          <a:ext cx="0" cy="0"/>
          <a:chOff x="0" y="0"/>
          <a:chExt cx="0" cy="0"/>
        </a:xfrm>
      </p:grpSpPr>
      <p:sp>
        <p:nvSpPr>
          <p:cNvPr id="1231" name="Google Shape;1231;p143"/>
          <p:cNvSpPr/>
          <p:nvPr/>
        </p:nvSpPr>
        <p:spPr>
          <a:xfrm>
            <a:off x="6887240" y="5094767"/>
            <a:ext cx="2256760" cy="620233"/>
          </a:xfrm>
          <a:prstGeom prst="rect">
            <a:avLst/>
          </a:prstGeom>
          <a:solidFill>
            <a:srgbClr val="9ACEC9"/>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32" name="Google Shape;1232;p143"/>
          <p:cNvSpPr/>
          <p:nvPr/>
        </p:nvSpPr>
        <p:spPr>
          <a:xfrm rot="10800000">
            <a:off x="8052128" y="3127261"/>
            <a:ext cx="727913" cy="655583"/>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33" name="Google Shape;1233;p143"/>
          <p:cNvSpPr/>
          <p:nvPr/>
        </p:nvSpPr>
        <p:spPr>
          <a:xfrm flipH="1">
            <a:off x="8416088" y="3127261"/>
            <a:ext cx="727913" cy="655583"/>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34" name="Google Shape;1234;p143"/>
          <p:cNvSpPr/>
          <p:nvPr/>
        </p:nvSpPr>
        <p:spPr>
          <a:xfrm rot="10800000">
            <a:off x="8780044" y="3127260"/>
            <a:ext cx="727913" cy="655583"/>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35" name="Google Shape;1235;p143"/>
          <p:cNvSpPr/>
          <p:nvPr/>
        </p:nvSpPr>
        <p:spPr>
          <a:xfrm flipH="1">
            <a:off x="7688170" y="3127260"/>
            <a:ext cx="727913" cy="655583"/>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36" name="Google Shape;1236;p143"/>
          <p:cNvSpPr/>
          <p:nvPr/>
        </p:nvSpPr>
        <p:spPr>
          <a:xfrm>
            <a:off x="7324201" y="3759387"/>
            <a:ext cx="727913" cy="655582"/>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37" name="Google Shape;1237;p143"/>
          <p:cNvSpPr/>
          <p:nvPr/>
        </p:nvSpPr>
        <p:spPr>
          <a:xfrm>
            <a:off x="8052113" y="3767204"/>
            <a:ext cx="727913" cy="655583"/>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38" name="Google Shape;1238;p143"/>
          <p:cNvSpPr/>
          <p:nvPr/>
        </p:nvSpPr>
        <p:spPr>
          <a:xfrm rot="10800000" flipH="1">
            <a:off x="8416088" y="3790659"/>
            <a:ext cx="727913" cy="655582"/>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39" name="Google Shape;1239;p143"/>
          <p:cNvSpPr/>
          <p:nvPr/>
        </p:nvSpPr>
        <p:spPr>
          <a:xfrm>
            <a:off x="8780044" y="3775022"/>
            <a:ext cx="727913" cy="655583"/>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40" name="Google Shape;1240;p143"/>
          <p:cNvSpPr/>
          <p:nvPr/>
        </p:nvSpPr>
        <p:spPr>
          <a:xfrm rot="10800000">
            <a:off x="8052113" y="4422781"/>
            <a:ext cx="727913" cy="655583"/>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41" name="Google Shape;1241;p143"/>
          <p:cNvSpPr/>
          <p:nvPr/>
        </p:nvSpPr>
        <p:spPr>
          <a:xfrm flipH="1">
            <a:off x="8416088" y="4404673"/>
            <a:ext cx="727913" cy="655582"/>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42" name="Google Shape;1242;p143"/>
          <p:cNvSpPr/>
          <p:nvPr/>
        </p:nvSpPr>
        <p:spPr>
          <a:xfrm>
            <a:off x="7688141" y="4412486"/>
            <a:ext cx="727913" cy="655582"/>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43" name="Google Shape;1243;p143"/>
          <p:cNvSpPr/>
          <p:nvPr/>
        </p:nvSpPr>
        <p:spPr>
          <a:xfrm>
            <a:off x="6960209" y="4409821"/>
            <a:ext cx="727913" cy="655583"/>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44" name="Google Shape;1244;p143"/>
          <p:cNvSpPr/>
          <p:nvPr/>
        </p:nvSpPr>
        <p:spPr>
          <a:xfrm rot="10800000">
            <a:off x="6596251" y="4411153"/>
            <a:ext cx="727913" cy="655583"/>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45" name="Google Shape;1245;p143"/>
          <p:cNvSpPr/>
          <p:nvPr/>
        </p:nvSpPr>
        <p:spPr>
          <a:xfrm rot="10800000" flipH="1">
            <a:off x="5868320" y="4417636"/>
            <a:ext cx="727913" cy="655582"/>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46" name="Google Shape;1246;p143"/>
          <p:cNvSpPr/>
          <p:nvPr/>
        </p:nvSpPr>
        <p:spPr>
          <a:xfrm>
            <a:off x="5868339" y="3749091"/>
            <a:ext cx="727913" cy="655583"/>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47" name="Google Shape;1247;p143"/>
          <p:cNvSpPr/>
          <p:nvPr/>
        </p:nvSpPr>
        <p:spPr>
          <a:xfrm rot="10800000">
            <a:off x="6232273" y="5059419"/>
            <a:ext cx="727913" cy="655583"/>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48" name="Google Shape;1248;p143"/>
          <p:cNvSpPr/>
          <p:nvPr/>
        </p:nvSpPr>
        <p:spPr>
          <a:xfrm>
            <a:off x="5868283" y="5052938"/>
            <a:ext cx="727913" cy="655582"/>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49" name="Google Shape;1249;p143"/>
          <p:cNvSpPr/>
          <p:nvPr/>
        </p:nvSpPr>
        <p:spPr>
          <a:xfrm rot="10800000" flipH="1">
            <a:off x="6960208" y="5073759"/>
            <a:ext cx="727913" cy="655582"/>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50" name="Google Shape;1250;p143"/>
          <p:cNvSpPr/>
          <p:nvPr/>
        </p:nvSpPr>
        <p:spPr>
          <a:xfrm>
            <a:off x="8052080" y="5057896"/>
            <a:ext cx="727913" cy="655583"/>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51" name="Google Shape;1251;p143"/>
          <p:cNvSpPr/>
          <p:nvPr/>
        </p:nvSpPr>
        <p:spPr>
          <a:xfrm rot="10800000">
            <a:off x="7688087" y="5073759"/>
            <a:ext cx="727913" cy="655582"/>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52" name="Google Shape;1252;p143"/>
          <p:cNvSpPr/>
          <p:nvPr/>
        </p:nvSpPr>
        <p:spPr>
          <a:xfrm rot="10800000">
            <a:off x="8416088" y="5083702"/>
            <a:ext cx="727913" cy="655583"/>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53" name="Google Shape;1253;p143"/>
          <p:cNvSpPr/>
          <p:nvPr/>
        </p:nvSpPr>
        <p:spPr>
          <a:xfrm flipH="1">
            <a:off x="8780044" y="5057896"/>
            <a:ext cx="727913" cy="655583"/>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54" name="Google Shape;1254;p143"/>
          <p:cNvSpPr/>
          <p:nvPr/>
        </p:nvSpPr>
        <p:spPr>
          <a:xfrm flipH="1">
            <a:off x="8052079" y="2466530"/>
            <a:ext cx="727913" cy="655583"/>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55" name="Google Shape;1255;p143"/>
          <p:cNvSpPr/>
          <p:nvPr/>
        </p:nvSpPr>
        <p:spPr>
          <a:xfrm rot="10800000">
            <a:off x="8416088" y="0"/>
            <a:ext cx="727913" cy="655583"/>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56" name="Google Shape;1256;p143"/>
          <p:cNvSpPr/>
          <p:nvPr/>
        </p:nvSpPr>
        <p:spPr>
          <a:xfrm flipH="1">
            <a:off x="8416085" y="655581"/>
            <a:ext cx="727913" cy="655583"/>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57" name="Google Shape;1257;p143"/>
          <p:cNvSpPr/>
          <p:nvPr/>
        </p:nvSpPr>
        <p:spPr>
          <a:xfrm>
            <a:off x="727913" y="0"/>
            <a:ext cx="727913" cy="655583"/>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58" name="Google Shape;1258;p143"/>
          <p:cNvSpPr/>
          <p:nvPr/>
        </p:nvSpPr>
        <p:spPr>
          <a:xfrm rot="10800000" flipH="1">
            <a:off x="363956" y="0"/>
            <a:ext cx="727913" cy="655583"/>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59" name="Google Shape;1259;p143"/>
          <p:cNvSpPr/>
          <p:nvPr/>
        </p:nvSpPr>
        <p:spPr>
          <a:xfrm>
            <a:off x="1" y="0"/>
            <a:ext cx="727913" cy="655583"/>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60" name="Google Shape;1260;p143"/>
          <p:cNvSpPr/>
          <p:nvPr/>
        </p:nvSpPr>
        <p:spPr>
          <a:xfrm>
            <a:off x="363956" y="655581"/>
            <a:ext cx="727913" cy="655583"/>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61" name="Google Shape;1261;p143"/>
          <p:cNvSpPr/>
          <p:nvPr/>
        </p:nvSpPr>
        <p:spPr>
          <a:xfrm flipH="1">
            <a:off x="727912" y="1311164"/>
            <a:ext cx="727913" cy="655581"/>
          </a:xfrm>
          <a:prstGeom prst="triangle">
            <a:avLst>
              <a:gd name="adj" fmla="val 50000"/>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62" name="Google Shape;1262;p143"/>
          <p:cNvSpPr/>
          <p:nvPr/>
        </p:nvSpPr>
        <p:spPr>
          <a:xfrm>
            <a:off x="-3" y="5061799"/>
            <a:ext cx="727913" cy="655582"/>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500" b="0" i="0" u="none" strike="noStrike" cap="none">
              <a:solidFill>
                <a:srgbClr val="FFFFFF"/>
              </a:solidFill>
              <a:latin typeface="Arial"/>
              <a:ea typeface="Arial"/>
              <a:cs typeface="Arial"/>
              <a:sym typeface="Arial"/>
            </a:endParaRPr>
          </a:p>
        </p:txBody>
      </p:sp>
      <p:sp>
        <p:nvSpPr>
          <p:cNvPr id="1263" name="Google Shape;1263;p143"/>
          <p:cNvSpPr txBox="1">
            <a:spLocks noGrp="1"/>
          </p:cNvSpPr>
          <p:nvPr>
            <p:ph type="sldNum" idx="12"/>
          </p:nvPr>
        </p:nvSpPr>
        <p:spPr>
          <a:xfrm>
            <a:off x="8556784" y="5277613"/>
            <a:ext cx="548700" cy="437333"/>
          </a:xfrm>
          <a:prstGeom prst="rect">
            <a:avLst/>
          </a:prstGeom>
          <a:noFill/>
          <a:ln>
            <a:noFill/>
          </a:ln>
        </p:spPr>
        <p:txBody>
          <a:bodyPr spcFirstLastPara="1" wrap="square" lIns="71100" tIns="71100" rIns="71100" bIns="71100" anchor="t" anchorCtr="0">
            <a:noAutofit/>
          </a:bodyPr>
          <a:lstStyle>
            <a:lvl1pPr marL="0" marR="0" lvl="0" indent="0" algn="r">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300"/>
              <a:buFont typeface="Calibri"/>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64"/>
        <p:cNvGrpSpPr/>
        <p:nvPr/>
      </p:nvGrpSpPr>
      <p:grpSpPr>
        <a:xfrm>
          <a:off x="0" y="0"/>
          <a:ext cx="0" cy="0"/>
          <a:chOff x="0" y="0"/>
          <a:chExt cx="0" cy="0"/>
        </a:xfrm>
      </p:grpSpPr>
      <p:sp>
        <p:nvSpPr>
          <p:cNvPr id="1265" name="Google Shape;1265;p144"/>
          <p:cNvSpPr txBox="1">
            <a:spLocks noGrp="1"/>
          </p:cNvSpPr>
          <p:nvPr>
            <p:ph type="ctrTitle"/>
          </p:nvPr>
        </p:nvSpPr>
        <p:spPr>
          <a:xfrm>
            <a:off x="1143000" y="935302"/>
            <a:ext cx="6858000" cy="1989667"/>
          </a:xfrm>
          <a:prstGeom prst="rect">
            <a:avLst/>
          </a:prstGeom>
          <a:noFill/>
          <a:ln>
            <a:noFill/>
          </a:ln>
        </p:spPr>
        <p:txBody>
          <a:bodyPr spcFirstLastPara="1" wrap="square" lIns="71100" tIns="35550" rIns="71100" bIns="35550" anchor="b" anchorCtr="0">
            <a:normAutofit/>
          </a:bodyPr>
          <a:lstStyle>
            <a:lvl1pPr lvl="0" algn="ctr">
              <a:lnSpc>
                <a:spcPct val="90000"/>
              </a:lnSpc>
              <a:spcBef>
                <a:spcPts val="0"/>
              </a:spcBef>
              <a:spcAft>
                <a:spcPts val="0"/>
              </a:spcAft>
              <a:buClr>
                <a:schemeClr val="dk1"/>
              </a:buClr>
              <a:buSzPts val="4700"/>
              <a:buFont typeface="Calibri"/>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6" name="Google Shape;1266;p144"/>
          <p:cNvSpPr txBox="1">
            <a:spLocks noGrp="1"/>
          </p:cNvSpPr>
          <p:nvPr>
            <p:ph type="subTitle" idx="1"/>
          </p:nvPr>
        </p:nvSpPr>
        <p:spPr>
          <a:xfrm>
            <a:off x="1143000" y="3001698"/>
            <a:ext cx="6858000" cy="1379802"/>
          </a:xfrm>
          <a:prstGeom prst="rect">
            <a:avLst/>
          </a:prstGeom>
          <a:noFill/>
          <a:ln>
            <a:noFill/>
          </a:ln>
        </p:spPr>
        <p:txBody>
          <a:bodyPr spcFirstLastPara="1" wrap="square" lIns="71100" tIns="35550" rIns="71100" bIns="35550" anchor="t" anchorCtr="0">
            <a:normAutofit/>
          </a:bodyPr>
          <a:lstStyle>
            <a:lvl1pPr lvl="0" algn="ctr">
              <a:lnSpc>
                <a:spcPct val="90000"/>
              </a:lnSpc>
              <a:spcBef>
                <a:spcPts val="800"/>
              </a:spcBef>
              <a:spcAft>
                <a:spcPts val="0"/>
              </a:spcAft>
              <a:buClr>
                <a:schemeClr val="dk1"/>
              </a:buClr>
              <a:buSzPts val="1900"/>
              <a:buNone/>
              <a:defRPr sz="1900"/>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67" name="Google Shape;1267;p144"/>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68" name="Google Shape;1268;p144"/>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69" name="Google Shape;1269;p144"/>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0"/>
        <p:cNvGrpSpPr/>
        <p:nvPr/>
      </p:nvGrpSpPr>
      <p:grpSpPr>
        <a:xfrm>
          <a:off x="0" y="0"/>
          <a:ext cx="0" cy="0"/>
          <a:chOff x="0" y="0"/>
          <a:chExt cx="0" cy="0"/>
        </a:xfrm>
      </p:grpSpPr>
      <p:sp>
        <p:nvSpPr>
          <p:cNvPr id="1271" name="Google Shape;1271;p145"/>
          <p:cNvSpPr txBox="1">
            <a:spLocks noGrp="1"/>
          </p:cNvSpPr>
          <p:nvPr>
            <p:ph type="title"/>
          </p:nvPr>
        </p:nvSpPr>
        <p:spPr>
          <a:xfrm>
            <a:off x="628650" y="304271"/>
            <a:ext cx="7886700" cy="1104636"/>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2" name="Google Shape;1272;p145"/>
          <p:cNvSpPr txBox="1">
            <a:spLocks noGrp="1"/>
          </p:cNvSpPr>
          <p:nvPr>
            <p:ph type="body" idx="1"/>
          </p:nvPr>
        </p:nvSpPr>
        <p:spPr>
          <a:xfrm>
            <a:off x="628650" y="1521354"/>
            <a:ext cx="7886700" cy="3626115"/>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3" name="Google Shape;1273;p145"/>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74" name="Google Shape;1274;p145"/>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75" name="Google Shape;1275;p145"/>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6"/>
        <p:cNvGrpSpPr/>
        <p:nvPr/>
      </p:nvGrpSpPr>
      <p:grpSpPr>
        <a:xfrm>
          <a:off x="0" y="0"/>
          <a:ext cx="0" cy="0"/>
          <a:chOff x="0" y="0"/>
          <a:chExt cx="0" cy="0"/>
        </a:xfrm>
      </p:grpSpPr>
      <p:sp>
        <p:nvSpPr>
          <p:cNvPr id="1277" name="Google Shape;1277;p146"/>
          <p:cNvSpPr txBox="1">
            <a:spLocks noGrp="1"/>
          </p:cNvSpPr>
          <p:nvPr>
            <p:ph type="title"/>
          </p:nvPr>
        </p:nvSpPr>
        <p:spPr>
          <a:xfrm>
            <a:off x="623888" y="1424782"/>
            <a:ext cx="7886700" cy="2377281"/>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4700"/>
              <a:buFont typeface="Calibri"/>
              <a:buNone/>
              <a:defRPr sz="4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8" name="Google Shape;1278;p146"/>
          <p:cNvSpPr txBox="1">
            <a:spLocks noGrp="1"/>
          </p:cNvSpPr>
          <p:nvPr>
            <p:ph type="body" idx="1"/>
          </p:nvPr>
        </p:nvSpPr>
        <p:spPr>
          <a:xfrm>
            <a:off x="623888" y="3824553"/>
            <a:ext cx="7886700" cy="1250156"/>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800"/>
              </a:spcBef>
              <a:spcAft>
                <a:spcPts val="0"/>
              </a:spcAft>
              <a:buClr>
                <a:srgbClr val="888888"/>
              </a:buClr>
              <a:buSzPts val="1900"/>
              <a:buNone/>
              <a:defRPr sz="1900">
                <a:solidFill>
                  <a:srgbClr val="888888"/>
                </a:solidFill>
              </a:defRPr>
            </a:lvl1pPr>
            <a:lvl2pPr marL="914400" lvl="1" indent="-228600" algn="l">
              <a:lnSpc>
                <a:spcPct val="90000"/>
              </a:lnSpc>
              <a:spcBef>
                <a:spcPts val="400"/>
              </a:spcBef>
              <a:spcAft>
                <a:spcPts val="0"/>
              </a:spcAft>
              <a:buClr>
                <a:srgbClr val="888888"/>
              </a:buClr>
              <a:buSzPts val="1600"/>
              <a:buNone/>
              <a:defRPr sz="16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79" name="Google Shape;1279;p146"/>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80" name="Google Shape;1280;p146"/>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81" name="Google Shape;1281;p146"/>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2"/>
        <p:cNvGrpSpPr/>
        <p:nvPr/>
      </p:nvGrpSpPr>
      <p:grpSpPr>
        <a:xfrm>
          <a:off x="0" y="0"/>
          <a:ext cx="0" cy="0"/>
          <a:chOff x="0" y="0"/>
          <a:chExt cx="0" cy="0"/>
        </a:xfrm>
      </p:grpSpPr>
      <p:sp>
        <p:nvSpPr>
          <p:cNvPr id="1283" name="Google Shape;1283;p147"/>
          <p:cNvSpPr txBox="1">
            <a:spLocks noGrp="1"/>
          </p:cNvSpPr>
          <p:nvPr>
            <p:ph type="title"/>
          </p:nvPr>
        </p:nvSpPr>
        <p:spPr>
          <a:xfrm>
            <a:off x="628650" y="304271"/>
            <a:ext cx="7886700" cy="1104636"/>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4" name="Google Shape;1284;p147"/>
          <p:cNvSpPr txBox="1">
            <a:spLocks noGrp="1"/>
          </p:cNvSpPr>
          <p:nvPr>
            <p:ph type="body" idx="1"/>
          </p:nvPr>
        </p:nvSpPr>
        <p:spPr>
          <a:xfrm>
            <a:off x="628650" y="1521354"/>
            <a:ext cx="3886200" cy="3626115"/>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5" name="Google Shape;1285;p147"/>
          <p:cNvSpPr txBox="1">
            <a:spLocks noGrp="1"/>
          </p:cNvSpPr>
          <p:nvPr>
            <p:ph type="body" idx="2"/>
          </p:nvPr>
        </p:nvSpPr>
        <p:spPr>
          <a:xfrm>
            <a:off x="4629150" y="1521354"/>
            <a:ext cx="3886200" cy="3626115"/>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6" name="Google Shape;1286;p147"/>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87" name="Google Shape;1287;p147"/>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88" name="Google Shape;1288;p147"/>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Plum">
  <p:cSld name="Divider - Sky">
    <p:bg>
      <p:bgPr>
        <a:solidFill>
          <a:schemeClr val="accent3"/>
        </a:solidFill>
        <a:effectLst/>
      </p:bgPr>
    </p:bg>
    <p:spTree>
      <p:nvGrpSpPr>
        <p:cNvPr id="1" name="Shape 49"/>
        <p:cNvGrpSpPr/>
        <p:nvPr/>
      </p:nvGrpSpPr>
      <p:grpSpPr>
        <a:xfrm>
          <a:off x="0" y="0"/>
          <a:ext cx="0" cy="0"/>
          <a:chOff x="0" y="0"/>
          <a:chExt cx="0" cy="0"/>
        </a:xfrm>
      </p:grpSpPr>
      <p:sp>
        <p:nvSpPr>
          <p:cNvPr id="50" name="Google Shape;50;p38"/>
          <p:cNvSpPr txBox="1">
            <a:spLocks noGrp="1"/>
          </p:cNvSpPr>
          <p:nvPr>
            <p:ph type="sldNum" idx="12"/>
          </p:nvPr>
        </p:nvSpPr>
        <p:spPr>
          <a:xfrm>
            <a:off x="676656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38"/>
          <p:cNvSpPr txBox="1">
            <a:spLocks noGrp="1"/>
          </p:cNvSpPr>
          <p:nvPr>
            <p:ph type="ctrTitle"/>
          </p:nvPr>
        </p:nvSpPr>
        <p:spPr>
          <a:xfrm>
            <a:off x="1363132" y="1955799"/>
            <a:ext cx="7479900" cy="1845000"/>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 name="Google Shape;52;p38"/>
          <p:cNvCxnSpPr/>
          <p:nvPr/>
        </p:nvCxnSpPr>
        <p:spPr>
          <a:xfrm>
            <a:off x="320040" y="5296959"/>
            <a:ext cx="8503800" cy="0"/>
          </a:xfrm>
          <a:prstGeom prst="straightConnector1">
            <a:avLst/>
          </a:prstGeom>
          <a:noFill/>
          <a:ln w="9525" cap="flat" cmpd="sng">
            <a:solidFill>
              <a:schemeClr val="lt1"/>
            </a:solidFill>
            <a:prstDash val="solid"/>
            <a:miter lim="800000"/>
            <a:headEnd type="none" w="sm" len="sm"/>
            <a:tailEnd type="none" w="sm" len="sm"/>
          </a:ln>
        </p:spPr>
      </p:cxnSp>
      <p:sp>
        <p:nvSpPr>
          <p:cNvPr id="53" name="Google Shape;53;p38"/>
          <p:cNvSpPr txBox="1">
            <a:spLocks noGrp="1"/>
          </p:cNvSpPr>
          <p:nvPr>
            <p:ph type="subTitle" idx="1"/>
          </p:nvPr>
        </p:nvSpPr>
        <p:spPr>
          <a:xfrm>
            <a:off x="1363125" y="3889575"/>
            <a:ext cx="6202200" cy="1048200"/>
          </a:xfrm>
          <a:prstGeom prst="rect">
            <a:avLst/>
          </a:prstGeom>
          <a:noFill/>
          <a:ln>
            <a:noFill/>
          </a:ln>
        </p:spPr>
        <p:txBody>
          <a:bodyPr spcFirstLastPara="1" wrap="square" lIns="0" tIns="45700" rIns="0" bIns="45700" anchor="t" anchorCtr="0">
            <a:normAutofit/>
          </a:bodyPr>
          <a:lstStyle>
            <a:lvl1pPr lvl="0" algn="l">
              <a:lnSpc>
                <a:spcPct val="90000"/>
              </a:lnSpc>
              <a:spcBef>
                <a:spcPts val="750"/>
              </a:spcBef>
              <a:spcAft>
                <a:spcPts val="0"/>
              </a:spcAft>
              <a:buClr>
                <a:schemeClr val="lt1"/>
              </a:buClr>
              <a:buSzPts val="1800"/>
              <a:buNone/>
              <a:defRPr>
                <a:solidFill>
                  <a:schemeClr val="lt1"/>
                </a:solidFill>
              </a:defRPr>
            </a:lvl1pPr>
            <a:lvl2pPr lvl="1" algn="l">
              <a:lnSpc>
                <a:spcPct val="90000"/>
              </a:lnSpc>
              <a:spcBef>
                <a:spcPts val="375"/>
              </a:spcBef>
              <a:spcAft>
                <a:spcPts val="0"/>
              </a:spcAft>
              <a:buSzPts val="1300"/>
              <a:buNone/>
              <a:defRPr/>
            </a:lvl2pPr>
            <a:lvl3pPr lvl="2" algn="l">
              <a:lnSpc>
                <a:spcPct val="90000"/>
              </a:lnSpc>
              <a:spcBef>
                <a:spcPts val="375"/>
              </a:spcBef>
              <a:spcAft>
                <a:spcPts val="0"/>
              </a:spcAft>
              <a:buSzPts val="1300"/>
              <a:buNone/>
              <a:defRPr/>
            </a:lvl3pPr>
            <a:lvl4pPr lvl="3" algn="l">
              <a:lnSpc>
                <a:spcPct val="90000"/>
              </a:lnSpc>
              <a:spcBef>
                <a:spcPts val="375"/>
              </a:spcBef>
              <a:spcAft>
                <a:spcPts val="0"/>
              </a:spcAft>
              <a:buSzPts val="1300"/>
              <a:buNone/>
              <a:defRPr/>
            </a:lvl4pPr>
            <a:lvl5pPr lvl="4" algn="l">
              <a:lnSpc>
                <a:spcPct val="90000"/>
              </a:lnSpc>
              <a:spcBef>
                <a:spcPts val="375"/>
              </a:spcBef>
              <a:spcAft>
                <a:spcPts val="0"/>
              </a:spcAft>
              <a:buSzPts val="1300"/>
              <a:buNone/>
              <a:defRPr/>
            </a:lvl5pPr>
            <a:lvl6pPr lvl="5" algn="l">
              <a:lnSpc>
                <a:spcPct val="90000"/>
              </a:lnSpc>
              <a:spcBef>
                <a:spcPts val="375"/>
              </a:spcBef>
              <a:spcAft>
                <a:spcPts val="0"/>
              </a:spcAft>
              <a:buSzPts val="850"/>
              <a:buNone/>
              <a:defRPr/>
            </a:lvl6pPr>
            <a:lvl7pPr lvl="6" algn="l">
              <a:lnSpc>
                <a:spcPct val="90000"/>
              </a:lnSpc>
              <a:spcBef>
                <a:spcPts val="375"/>
              </a:spcBef>
              <a:spcAft>
                <a:spcPts val="0"/>
              </a:spcAft>
              <a:buSzPts val="850"/>
              <a:buNone/>
              <a:defRPr/>
            </a:lvl7pPr>
            <a:lvl8pPr lvl="7" algn="l">
              <a:lnSpc>
                <a:spcPct val="90000"/>
              </a:lnSpc>
              <a:spcBef>
                <a:spcPts val="375"/>
              </a:spcBef>
              <a:spcAft>
                <a:spcPts val="0"/>
              </a:spcAft>
              <a:buSzPts val="850"/>
              <a:buNone/>
              <a:defRPr/>
            </a:lvl8pPr>
            <a:lvl9pPr lvl="8" algn="l">
              <a:lnSpc>
                <a:spcPct val="90000"/>
              </a:lnSpc>
              <a:spcBef>
                <a:spcPts val="375"/>
              </a:spcBef>
              <a:spcAft>
                <a:spcPts val="0"/>
              </a:spcAft>
              <a:buSzPts val="85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89"/>
        <p:cNvGrpSpPr/>
        <p:nvPr/>
      </p:nvGrpSpPr>
      <p:grpSpPr>
        <a:xfrm>
          <a:off x="0" y="0"/>
          <a:ext cx="0" cy="0"/>
          <a:chOff x="0" y="0"/>
          <a:chExt cx="0" cy="0"/>
        </a:xfrm>
      </p:grpSpPr>
      <p:sp>
        <p:nvSpPr>
          <p:cNvPr id="1290" name="Google Shape;1290;p148"/>
          <p:cNvSpPr txBox="1">
            <a:spLocks noGrp="1"/>
          </p:cNvSpPr>
          <p:nvPr>
            <p:ph type="title"/>
          </p:nvPr>
        </p:nvSpPr>
        <p:spPr>
          <a:xfrm>
            <a:off x="629841" y="304271"/>
            <a:ext cx="7886700" cy="1104636"/>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1" name="Google Shape;1291;p148"/>
          <p:cNvSpPr txBox="1">
            <a:spLocks noGrp="1"/>
          </p:cNvSpPr>
          <p:nvPr>
            <p:ph type="body" idx="1"/>
          </p:nvPr>
        </p:nvSpPr>
        <p:spPr>
          <a:xfrm>
            <a:off x="629841" y="1400969"/>
            <a:ext cx="3868340" cy="686593"/>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800"/>
              </a:spcBef>
              <a:spcAft>
                <a:spcPts val="0"/>
              </a:spcAft>
              <a:buClr>
                <a:schemeClr val="dk1"/>
              </a:buClr>
              <a:buSzPts val="1900"/>
              <a:buNone/>
              <a:defRPr sz="190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92" name="Google Shape;1292;p148"/>
          <p:cNvSpPr txBox="1">
            <a:spLocks noGrp="1"/>
          </p:cNvSpPr>
          <p:nvPr>
            <p:ph type="body" idx="2"/>
          </p:nvPr>
        </p:nvSpPr>
        <p:spPr>
          <a:xfrm>
            <a:off x="629841" y="2087563"/>
            <a:ext cx="3868340" cy="307049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3" name="Google Shape;1293;p148"/>
          <p:cNvSpPr txBox="1">
            <a:spLocks noGrp="1"/>
          </p:cNvSpPr>
          <p:nvPr>
            <p:ph type="body" idx="3"/>
          </p:nvPr>
        </p:nvSpPr>
        <p:spPr>
          <a:xfrm>
            <a:off x="4629150" y="1400969"/>
            <a:ext cx="3887391" cy="686593"/>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800"/>
              </a:spcBef>
              <a:spcAft>
                <a:spcPts val="0"/>
              </a:spcAft>
              <a:buClr>
                <a:schemeClr val="dk1"/>
              </a:buClr>
              <a:buSzPts val="1900"/>
              <a:buNone/>
              <a:defRPr sz="190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94" name="Google Shape;1294;p148"/>
          <p:cNvSpPr txBox="1">
            <a:spLocks noGrp="1"/>
          </p:cNvSpPr>
          <p:nvPr>
            <p:ph type="body" idx="4"/>
          </p:nvPr>
        </p:nvSpPr>
        <p:spPr>
          <a:xfrm>
            <a:off x="4629150" y="2087563"/>
            <a:ext cx="3887391" cy="307049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5" name="Google Shape;1295;p148"/>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96" name="Google Shape;1296;p148"/>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297" name="Google Shape;1297;p148"/>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8"/>
        <p:cNvGrpSpPr/>
        <p:nvPr/>
      </p:nvGrpSpPr>
      <p:grpSpPr>
        <a:xfrm>
          <a:off x="0" y="0"/>
          <a:ext cx="0" cy="0"/>
          <a:chOff x="0" y="0"/>
          <a:chExt cx="0" cy="0"/>
        </a:xfrm>
      </p:grpSpPr>
      <p:sp>
        <p:nvSpPr>
          <p:cNvPr id="1299" name="Google Shape;1299;p149"/>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300" name="Google Shape;1300;p149"/>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301" name="Google Shape;1301;p149"/>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02"/>
        <p:cNvGrpSpPr/>
        <p:nvPr/>
      </p:nvGrpSpPr>
      <p:grpSpPr>
        <a:xfrm>
          <a:off x="0" y="0"/>
          <a:ext cx="0" cy="0"/>
          <a:chOff x="0" y="0"/>
          <a:chExt cx="0" cy="0"/>
        </a:xfrm>
      </p:grpSpPr>
      <p:sp>
        <p:nvSpPr>
          <p:cNvPr id="1303" name="Google Shape;1303;p150"/>
          <p:cNvSpPr txBox="1">
            <a:spLocks noGrp="1"/>
          </p:cNvSpPr>
          <p:nvPr>
            <p:ph type="title"/>
          </p:nvPr>
        </p:nvSpPr>
        <p:spPr>
          <a:xfrm>
            <a:off x="629841" y="381000"/>
            <a:ext cx="2949178" cy="13335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2500"/>
              <a:buFont typeface="Calibri"/>
              <a:buNone/>
              <a:defRPr sz="2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4" name="Google Shape;1304;p150"/>
          <p:cNvSpPr txBox="1">
            <a:spLocks noGrp="1"/>
          </p:cNvSpPr>
          <p:nvPr>
            <p:ph type="body" idx="1"/>
          </p:nvPr>
        </p:nvSpPr>
        <p:spPr>
          <a:xfrm>
            <a:off x="3887391" y="822854"/>
            <a:ext cx="4629150" cy="4061354"/>
          </a:xfrm>
          <a:prstGeom prst="rect">
            <a:avLst/>
          </a:prstGeom>
          <a:noFill/>
          <a:ln>
            <a:noFill/>
          </a:ln>
        </p:spPr>
        <p:txBody>
          <a:bodyPr spcFirstLastPara="1" wrap="square" lIns="71100" tIns="35550" rIns="71100" bIns="35550" anchor="t" anchorCtr="0">
            <a:normAutofit/>
          </a:bodyPr>
          <a:lstStyle>
            <a:lvl1pPr marL="457200" lvl="0" indent="-387350" algn="l">
              <a:lnSpc>
                <a:spcPct val="90000"/>
              </a:lnSpc>
              <a:spcBef>
                <a:spcPts val="800"/>
              </a:spcBef>
              <a:spcAft>
                <a:spcPts val="0"/>
              </a:spcAft>
              <a:buClr>
                <a:schemeClr val="dk1"/>
              </a:buClr>
              <a:buSzPts val="2500"/>
              <a:buChar char="•"/>
              <a:defRPr sz="2500"/>
            </a:lvl1pPr>
            <a:lvl2pPr marL="914400" lvl="1" indent="-368300" algn="l">
              <a:lnSpc>
                <a:spcPct val="90000"/>
              </a:lnSpc>
              <a:spcBef>
                <a:spcPts val="400"/>
              </a:spcBef>
              <a:spcAft>
                <a:spcPts val="0"/>
              </a:spcAft>
              <a:buClr>
                <a:schemeClr val="dk1"/>
              </a:buClr>
              <a:buSzPts val="2200"/>
              <a:buChar char="•"/>
              <a:defRPr sz="2200"/>
            </a:lvl2pPr>
            <a:lvl3pPr marL="1371600" lvl="2" indent="-349250" algn="l">
              <a:lnSpc>
                <a:spcPct val="90000"/>
              </a:lnSpc>
              <a:spcBef>
                <a:spcPts val="400"/>
              </a:spcBef>
              <a:spcAft>
                <a:spcPts val="0"/>
              </a:spcAft>
              <a:buClr>
                <a:schemeClr val="dk1"/>
              </a:buClr>
              <a:buSzPts val="1900"/>
              <a:buChar char="•"/>
              <a:defRPr sz="19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1305" name="Google Shape;1305;p150"/>
          <p:cNvSpPr txBox="1">
            <a:spLocks noGrp="1"/>
          </p:cNvSpPr>
          <p:nvPr>
            <p:ph type="body" idx="2"/>
          </p:nvPr>
        </p:nvSpPr>
        <p:spPr>
          <a:xfrm>
            <a:off x="629841" y="1714500"/>
            <a:ext cx="2949178" cy="3176323"/>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306" name="Google Shape;1306;p150"/>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307" name="Google Shape;1307;p150"/>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308" name="Google Shape;1308;p150"/>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9"/>
        <p:cNvGrpSpPr/>
        <p:nvPr/>
      </p:nvGrpSpPr>
      <p:grpSpPr>
        <a:xfrm>
          <a:off x="0" y="0"/>
          <a:ext cx="0" cy="0"/>
          <a:chOff x="0" y="0"/>
          <a:chExt cx="0" cy="0"/>
        </a:xfrm>
      </p:grpSpPr>
      <p:sp>
        <p:nvSpPr>
          <p:cNvPr id="1310" name="Google Shape;1310;p151"/>
          <p:cNvSpPr txBox="1">
            <a:spLocks noGrp="1"/>
          </p:cNvSpPr>
          <p:nvPr>
            <p:ph type="title"/>
          </p:nvPr>
        </p:nvSpPr>
        <p:spPr>
          <a:xfrm>
            <a:off x="629841" y="381000"/>
            <a:ext cx="2949178" cy="13335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2500"/>
              <a:buFont typeface="Calibri"/>
              <a:buNone/>
              <a:defRPr sz="2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1" name="Google Shape;1311;p151"/>
          <p:cNvSpPr>
            <a:spLocks noGrp="1"/>
          </p:cNvSpPr>
          <p:nvPr>
            <p:ph type="pic" idx="2"/>
          </p:nvPr>
        </p:nvSpPr>
        <p:spPr>
          <a:xfrm>
            <a:off x="3887391" y="822854"/>
            <a:ext cx="4629150" cy="4061354"/>
          </a:xfrm>
          <a:prstGeom prst="rect">
            <a:avLst/>
          </a:prstGeom>
          <a:noFill/>
          <a:ln>
            <a:noFill/>
          </a:ln>
        </p:spPr>
      </p:sp>
      <p:sp>
        <p:nvSpPr>
          <p:cNvPr id="1312" name="Google Shape;1312;p151"/>
          <p:cNvSpPr txBox="1">
            <a:spLocks noGrp="1"/>
          </p:cNvSpPr>
          <p:nvPr>
            <p:ph type="body" idx="1"/>
          </p:nvPr>
        </p:nvSpPr>
        <p:spPr>
          <a:xfrm>
            <a:off x="629841" y="1714500"/>
            <a:ext cx="2949178" cy="3176323"/>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313" name="Google Shape;1313;p151"/>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314" name="Google Shape;1314;p151"/>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315" name="Google Shape;1315;p151"/>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6"/>
        <p:cNvGrpSpPr/>
        <p:nvPr/>
      </p:nvGrpSpPr>
      <p:grpSpPr>
        <a:xfrm>
          <a:off x="0" y="0"/>
          <a:ext cx="0" cy="0"/>
          <a:chOff x="0" y="0"/>
          <a:chExt cx="0" cy="0"/>
        </a:xfrm>
      </p:grpSpPr>
      <p:sp>
        <p:nvSpPr>
          <p:cNvPr id="1317" name="Google Shape;1317;p152"/>
          <p:cNvSpPr txBox="1">
            <a:spLocks noGrp="1"/>
          </p:cNvSpPr>
          <p:nvPr>
            <p:ph type="title"/>
          </p:nvPr>
        </p:nvSpPr>
        <p:spPr>
          <a:xfrm>
            <a:off x="628650" y="304271"/>
            <a:ext cx="7886700" cy="1104636"/>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8" name="Google Shape;1318;p152"/>
          <p:cNvSpPr txBox="1">
            <a:spLocks noGrp="1"/>
          </p:cNvSpPr>
          <p:nvPr>
            <p:ph type="body" idx="1"/>
          </p:nvPr>
        </p:nvSpPr>
        <p:spPr>
          <a:xfrm rot="5400000">
            <a:off x="2758943" y="-608938"/>
            <a:ext cx="3626115" cy="7886700"/>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9" name="Google Shape;1319;p152"/>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320" name="Google Shape;1320;p152"/>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321" name="Google Shape;1321;p152"/>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2"/>
        <p:cNvGrpSpPr/>
        <p:nvPr/>
      </p:nvGrpSpPr>
      <p:grpSpPr>
        <a:xfrm>
          <a:off x="0" y="0"/>
          <a:ext cx="0" cy="0"/>
          <a:chOff x="0" y="0"/>
          <a:chExt cx="0" cy="0"/>
        </a:xfrm>
      </p:grpSpPr>
      <p:sp>
        <p:nvSpPr>
          <p:cNvPr id="1323" name="Google Shape;1323;p153"/>
          <p:cNvSpPr txBox="1">
            <a:spLocks noGrp="1"/>
          </p:cNvSpPr>
          <p:nvPr>
            <p:ph type="title"/>
          </p:nvPr>
        </p:nvSpPr>
        <p:spPr>
          <a:xfrm rot="5400000">
            <a:off x="5107913" y="1740033"/>
            <a:ext cx="4843198" cy="1971675"/>
          </a:xfrm>
          <a:prstGeom prst="rect">
            <a:avLst/>
          </a:prstGeom>
          <a:noFill/>
          <a:ln>
            <a:noFill/>
          </a:ln>
        </p:spPr>
        <p:txBody>
          <a:bodyPr spcFirstLastPara="1" wrap="square" lIns="71100" tIns="35550" rIns="71100" bIns="35550"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4" name="Google Shape;1324;p153"/>
          <p:cNvSpPr txBox="1">
            <a:spLocks noGrp="1"/>
          </p:cNvSpPr>
          <p:nvPr>
            <p:ph type="body" idx="1"/>
          </p:nvPr>
        </p:nvSpPr>
        <p:spPr>
          <a:xfrm rot="5400000">
            <a:off x="1107413" y="-174492"/>
            <a:ext cx="4843198" cy="5800725"/>
          </a:xfrm>
          <a:prstGeom prst="rect">
            <a:avLst/>
          </a:prstGeom>
          <a:noFill/>
          <a:ln>
            <a:noFill/>
          </a:ln>
        </p:spPr>
        <p:txBody>
          <a:bodyPr spcFirstLastPara="1" wrap="square" lIns="71100" tIns="35550" rIns="71100" bIns="35550"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5" name="Google Shape;1325;p153"/>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326" name="Google Shape;1326;p153"/>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1327" name="Google Shape;1327;p153"/>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ver Slide2">
  <p:cSld name="Cover Slide2">
    <p:bg>
      <p:bgPr>
        <a:solidFill>
          <a:srgbClr val="9ACEC9"/>
        </a:solidFill>
        <a:effectLst/>
      </p:bgPr>
    </p:bg>
    <p:spTree>
      <p:nvGrpSpPr>
        <p:cNvPr id="1" name="Shape 1328"/>
        <p:cNvGrpSpPr/>
        <p:nvPr/>
      </p:nvGrpSpPr>
      <p:grpSpPr>
        <a:xfrm>
          <a:off x="0" y="0"/>
          <a:ext cx="0" cy="0"/>
          <a:chOff x="0" y="0"/>
          <a:chExt cx="0" cy="0"/>
        </a:xfrm>
      </p:grpSpPr>
      <p:sp>
        <p:nvSpPr>
          <p:cNvPr id="1329" name="Google Shape;1329;p154"/>
          <p:cNvSpPr/>
          <p:nvPr/>
        </p:nvSpPr>
        <p:spPr>
          <a:xfrm>
            <a:off x="6312870" y="3896810"/>
            <a:ext cx="2831175" cy="1839000"/>
          </a:xfrm>
          <a:prstGeom prst="rect">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0" name="Google Shape;1330;p154"/>
          <p:cNvSpPr/>
          <p:nvPr/>
        </p:nvSpPr>
        <p:spPr>
          <a:xfrm>
            <a:off x="5877045" y="0"/>
            <a:ext cx="4772025" cy="5715000"/>
          </a:xfrm>
          <a:prstGeom prst="parallelogram">
            <a:avLst>
              <a:gd name="adj" fmla="val 40891"/>
            </a:avLst>
          </a:prstGeom>
          <a:solidFill>
            <a:srgbClr val="005A58"/>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1" name="Google Shape;1331;p154"/>
          <p:cNvSpPr/>
          <p:nvPr/>
        </p:nvSpPr>
        <p:spPr>
          <a:xfrm>
            <a:off x="7417315" y="4485190"/>
            <a:ext cx="1078875" cy="12505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2" name="Google Shape;1332;p154"/>
          <p:cNvSpPr/>
          <p:nvPr/>
        </p:nvSpPr>
        <p:spPr>
          <a:xfrm>
            <a:off x="6788552" y="468844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3" name="Google Shape;1333;p154"/>
          <p:cNvSpPr/>
          <p:nvPr/>
        </p:nvSpPr>
        <p:spPr>
          <a:xfrm>
            <a:off x="7228748" y="4977114"/>
            <a:ext cx="827325" cy="7585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4" name="Google Shape;1334;p154"/>
          <p:cNvSpPr/>
          <p:nvPr/>
        </p:nvSpPr>
        <p:spPr>
          <a:xfrm>
            <a:off x="8104088" y="4804890"/>
            <a:ext cx="827325" cy="930750"/>
          </a:xfrm>
          <a:prstGeom prst="triangle">
            <a:avLst>
              <a:gd name="adj" fmla="val 50000"/>
            </a:avLst>
          </a:prstGeom>
          <a:solidFill>
            <a:srgbClr val="FFFFFF">
              <a:alpha val="72156"/>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5" name="Google Shape;1335;p154"/>
          <p:cNvSpPr/>
          <p:nvPr/>
        </p:nvSpPr>
        <p:spPr>
          <a:xfrm>
            <a:off x="8581471" y="4691556"/>
            <a:ext cx="902925" cy="1037000"/>
          </a:xfrm>
          <a:prstGeom prst="triangle">
            <a:avLst>
              <a:gd name="adj" fmla="val 50000"/>
            </a:avLst>
          </a:prstGeom>
          <a:solidFill>
            <a:srgbClr val="FFFFFF">
              <a:alpha val="80000"/>
            </a:srgb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6" name="Google Shape;1336;p154"/>
          <p:cNvSpPr/>
          <p:nvPr/>
        </p:nvSpPr>
        <p:spPr>
          <a:xfrm>
            <a:off x="8402454" y="5080106"/>
            <a:ext cx="727875" cy="6555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7" name="Google Shape;1337;p154"/>
          <p:cNvSpPr/>
          <p:nvPr/>
        </p:nvSpPr>
        <p:spPr>
          <a:xfrm rot="1044097">
            <a:off x="6266055" y="-327773"/>
            <a:ext cx="1229654" cy="6386889"/>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8" name="Google Shape;1338;p154"/>
          <p:cNvSpPr/>
          <p:nvPr/>
        </p:nvSpPr>
        <p:spPr>
          <a:xfrm rot="1044097">
            <a:off x="6894473" y="-335941"/>
            <a:ext cx="1229654" cy="6386889"/>
          </a:xfrm>
          <a:prstGeom prst="parallelogram">
            <a:avLst>
              <a:gd name="adj" fmla="val 69049"/>
            </a:avLst>
          </a:prstGeom>
          <a:solidFill>
            <a:srgbClr val="FFFFFF"/>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339" name="Google Shape;1339;p154"/>
          <p:cNvSpPr txBox="1">
            <a:spLocks noGrp="1"/>
          </p:cNvSpPr>
          <p:nvPr>
            <p:ph type="body" idx="1"/>
          </p:nvPr>
        </p:nvSpPr>
        <p:spPr>
          <a:xfrm>
            <a:off x="454700" y="3534992"/>
            <a:ext cx="3282525" cy="723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800"/>
              </a:spcBef>
              <a:spcAft>
                <a:spcPts val="0"/>
              </a:spcAft>
              <a:buClr>
                <a:srgbClr val="595959"/>
              </a:buClr>
              <a:buSzPts val="3100"/>
              <a:buFont typeface="Georgia"/>
              <a:buNone/>
              <a:defRPr sz="3100">
                <a:solidFill>
                  <a:srgbClr val="595959"/>
                </a:solidFill>
                <a:latin typeface="Georgia"/>
                <a:ea typeface="Georgia"/>
                <a:cs typeface="Georgia"/>
                <a:sym typeface="Georgia"/>
              </a:defRPr>
            </a:lvl1pPr>
            <a:lvl2pPr marL="914400" lvl="1"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2pPr>
            <a:lvl3pPr marL="1371600" lvl="2"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0" name="Google Shape;1340;p154"/>
          <p:cNvSpPr txBox="1">
            <a:spLocks noGrp="1"/>
          </p:cNvSpPr>
          <p:nvPr>
            <p:ph type="body" idx="2"/>
          </p:nvPr>
        </p:nvSpPr>
        <p:spPr>
          <a:xfrm>
            <a:off x="454819" y="4369594"/>
            <a:ext cx="3180825" cy="35975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800"/>
              </a:spcBef>
              <a:spcAft>
                <a:spcPts val="0"/>
              </a:spcAft>
              <a:buClr>
                <a:srgbClr val="595959"/>
              </a:buClr>
              <a:buSzPts val="1900"/>
              <a:buFont typeface="Calibri"/>
              <a:buNone/>
              <a:defRPr sz="1900">
                <a:solidFill>
                  <a:srgbClr val="595959"/>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2pPr>
            <a:lvl3pPr marL="1371600" lvl="2"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3pPr>
            <a:lvl4pPr marL="1828800" lvl="3" indent="-317500" algn="l">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41" name="Google Shape;1341;p154" descr="Shape&#10;&#10;Description automatically generated with medium confidence"/>
          <p:cNvPicPr preferRelativeResize="0"/>
          <p:nvPr/>
        </p:nvPicPr>
        <p:blipFill rotWithShape="1">
          <a:blip r:embed="rId2">
            <a:alphaModFix/>
          </a:blip>
          <a:srcRect/>
          <a:stretch/>
        </p:blipFill>
        <p:spPr>
          <a:xfrm>
            <a:off x="454700" y="4729427"/>
            <a:ext cx="1439730" cy="308020"/>
          </a:xfrm>
          <a:prstGeom prst="rect">
            <a:avLst/>
          </a:prstGeom>
          <a:noFill/>
          <a:ln>
            <a:noFill/>
          </a:ln>
        </p:spPr>
      </p:pic>
      <p:sp>
        <p:nvSpPr>
          <p:cNvPr id="1342" name="Google Shape;1342;p154"/>
          <p:cNvSpPr txBox="1">
            <a:spLocks noGrp="1"/>
          </p:cNvSpPr>
          <p:nvPr>
            <p:ph type="sldNum" idx="12"/>
          </p:nvPr>
        </p:nvSpPr>
        <p:spPr>
          <a:xfrm>
            <a:off x="8632069" y="5421188"/>
            <a:ext cx="764775" cy="304250"/>
          </a:xfrm>
          <a:prstGeom prst="rect">
            <a:avLst/>
          </a:prstGeom>
          <a:noFill/>
          <a:ln>
            <a:noFill/>
          </a:ln>
        </p:spPr>
        <p:txBody>
          <a:bodyPr spcFirstLastPara="1" wrap="square" lIns="71100" tIns="35550" rIns="71100" bIns="3555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343"/>
        <p:cNvGrpSpPr/>
        <p:nvPr/>
      </p:nvGrpSpPr>
      <p:grpSpPr>
        <a:xfrm>
          <a:off x="0" y="0"/>
          <a:ext cx="0" cy="0"/>
          <a:chOff x="0" y="0"/>
          <a:chExt cx="0" cy="0"/>
        </a:xfrm>
      </p:grpSpPr>
      <p:sp>
        <p:nvSpPr>
          <p:cNvPr id="1344" name="Google Shape;1344;p155"/>
          <p:cNvSpPr txBox="1">
            <a:spLocks noGrp="1"/>
          </p:cNvSpPr>
          <p:nvPr>
            <p:ph type="dt" idx="10"/>
          </p:nvPr>
        </p:nvSpPr>
        <p:spPr>
          <a:xfrm>
            <a:off x="628650" y="5296958"/>
            <a:ext cx="2057400" cy="304250"/>
          </a:xfrm>
          <a:prstGeom prst="rect">
            <a:avLst/>
          </a:prstGeom>
          <a:noFill/>
          <a:ln>
            <a:noFill/>
          </a:ln>
        </p:spPr>
        <p:txBody>
          <a:bodyPr spcFirstLastPara="1" wrap="square" lIns="71100" tIns="35550" rIns="71100" bIns="3555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5" name="Google Shape;1345;p155"/>
          <p:cNvSpPr txBox="1">
            <a:spLocks noGrp="1"/>
          </p:cNvSpPr>
          <p:nvPr>
            <p:ph type="ftr" idx="11"/>
          </p:nvPr>
        </p:nvSpPr>
        <p:spPr>
          <a:xfrm>
            <a:off x="3028950" y="5296958"/>
            <a:ext cx="3086100" cy="304250"/>
          </a:xfrm>
          <a:prstGeom prst="rect">
            <a:avLst/>
          </a:prstGeom>
          <a:noFill/>
          <a:ln>
            <a:noFill/>
          </a:ln>
        </p:spPr>
        <p:txBody>
          <a:bodyPr spcFirstLastPara="1" wrap="square" lIns="71100" tIns="35550" rIns="71100" bIns="3555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6" name="Google Shape;1346;p155"/>
          <p:cNvSpPr txBox="1"/>
          <p:nvPr/>
        </p:nvSpPr>
        <p:spPr>
          <a:xfrm>
            <a:off x="0" y="0"/>
            <a:ext cx="9135000" cy="684000"/>
          </a:xfrm>
          <a:prstGeom prst="rect">
            <a:avLst/>
          </a:prstGeom>
          <a:solidFill>
            <a:srgbClr val="9ACEC9"/>
          </a:solidFill>
          <a:ln>
            <a:noFill/>
          </a:ln>
        </p:spPr>
        <p:txBody>
          <a:bodyPr spcFirstLastPara="1" wrap="square" lIns="94800" tIns="94800" rIns="94800" bIns="94800" anchor="t" anchorCtr="0">
            <a:sp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Arial"/>
              <a:ea typeface="Arial"/>
              <a:cs typeface="Arial"/>
              <a:sym typeface="Arial"/>
            </a:endParaRPr>
          </a:p>
        </p:txBody>
      </p:sp>
      <p:grpSp>
        <p:nvGrpSpPr>
          <p:cNvPr id="1347" name="Google Shape;1347;p155"/>
          <p:cNvGrpSpPr/>
          <p:nvPr/>
        </p:nvGrpSpPr>
        <p:grpSpPr>
          <a:xfrm>
            <a:off x="7806616" y="161231"/>
            <a:ext cx="1337374" cy="504250"/>
            <a:chOff x="10141932" y="210068"/>
            <a:chExt cx="1783166" cy="605100"/>
          </a:xfrm>
        </p:grpSpPr>
        <p:sp>
          <p:nvSpPr>
            <p:cNvPr id="1348" name="Google Shape;1348;p155"/>
            <p:cNvSpPr/>
            <p:nvPr/>
          </p:nvSpPr>
          <p:spPr>
            <a:xfrm>
              <a:off x="10533571" y="210068"/>
              <a:ext cx="711900" cy="605100"/>
            </a:xfrm>
            <a:prstGeom prst="triangle">
              <a:avLst>
                <a:gd name="adj" fmla="val 50000"/>
              </a:avLst>
            </a:prstGeom>
            <a:solidFill>
              <a:srgbClr val="0188A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349" name="Google Shape;1349;p155"/>
            <p:cNvSpPr/>
            <p:nvPr/>
          </p:nvSpPr>
          <p:spPr>
            <a:xfrm>
              <a:off x="10141932"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350" name="Google Shape;1350;p155"/>
            <p:cNvSpPr/>
            <p:nvPr/>
          </p:nvSpPr>
          <p:spPr>
            <a:xfrm>
              <a:off x="10344585" y="448057"/>
              <a:ext cx="546000" cy="366900"/>
            </a:xfrm>
            <a:prstGeom prst="triangle">
              <a:avLst>
                <a:gd name="adj" fmla="val 50000"/>
              </a:avLst>
            </a:prstGeom>
            <a:solidFill>
              <a:srgbClr val="6EA794"/>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351" name="Google Shape;1351;p155"/>
            <p:cNvSpPr/>
            <p:nvPr/>
          </p:nvSpPr>
          <p:spPr>
            <a:xfrm>
              <a:off x="10865851" y="364737"/>
              <a:ext cx="546000" cy="450300"/>
            </a:xfrm>
            <a:prstGeom prst="triangle">
              <a:avLst>
                <a:gd name="adj" fmla="val 50000"/>
              </a:avLst>
            </a:prstGeom>
            <a:solidFill>
              <a:schemeClr val="lt1">
                <a:alpha val="71372"/>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352" name="Google Shape;1352;p155"/>
            <p:cNvSpPr/>
            <p:nvPr/>
          </p:nvSpPr>
          <p:spPr>
            <a:xfrm>
              <a:off x="11329298" y="313406"/>
              <a:ext cx="595800" cy="501600"/>
            </a:xfrm>
            <a:prstGeom prst="triangle">
              <a:avLst>
                <a:gd name="adj" fmla="val 50000"/>
              </a:avLst>
            </a:prstGeom>
            <a:solidFill>
              <a:schemeClr val="lt1">
                <a:alpha val="80000"/>
              </a:schemeClr>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353" name="Google Shape;1353;p155"/>
            <p:cNvSpPr/>
            <p:nvPr/>
          </p:nvSpPr>
          <p:spPr>
            <a:xfrm>
              <a:off x="11146846" y="497884"/>
              <a:ext cx="480300" cy="317100"/>
            </a:xfrm>
            <a:prstGeom prst="triangle">
              <a:avLst>
                <a:gd name="adj" fmla="val 50000"/>
              </a:avLst>
            </a:prstGeom>
            <a:solidFill>
              <a:srgbClr val="36A1C5"/>
            </a:solidFill>
            <a:ln>
              <a:noFill/>
            </a:ln>
          </p:spPr>
          <p:txBody>
            <a:bodyPr spcFirstLastPara="1" wrap="square" lIns="71100" tIns="35550" rIns="71100" bIns="355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grpSp>
      <p:sp>
        <p:nvSpPr>
          <p:cNvPr id="1354" name="Google Shape;1354;p155"/>
          <p:cNvSpPr txBox="1">
            <a:spLocks noGrp="1"/>
          </p:cNvSpPr>
          <p:nvPr>
            <p:ph type="body" idx="1"/>
          </p:nvPr>
        </p:nvSpPr>
        <p:spPr>
          <a:xfrm>
            <a:off x="79097" y="149062"/>
            <a:ext cx="7718850" cy="5040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800"/>
              </a:spcBef>
              <a:spcAft>
                <a:spcPts val="0"/>
              </a:spcAft>
              <a:buClr>
                <a:srgbClr val="595959"/>
              </a:buClr>
              <a:buSzPts val="2500"/>
              <a:buNone/>
              <a:defRPr sz="2500">
                <a:solidFill>
                  <a:srgbClr val="595959"/>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lide 1">
  <p:cSld name="1_Title Slide_1">
    <p:bg>
      <p:bgPr>
        <a:solidFill>
          <a:schemeClr val="accent5"/>
        </a:solidFill>
        <a:effectLst/>
      </p:bgPr>
    </p:bg>
    <p:spTree>
      <p:nvGrpSpPr>
        <p:cNvPr id="1" name="Shape 1355"/>
        <p:cNvGrpSpPr/>
        <p:nvPr/>
      </p:nvGrpSpPr>
      <p:grpSpPr>
        <a:xfrm>
          <a:off x="0" y="0"/>
          <a:ext cx="0" cy="0"/>
          <a:chOff x="0" y="0"/>
          <a:chExt cx="0" cy="0"/>
        </a:xfrm>
      </p:grpSpPr>
      <p:sp>
        <p:nvSpPr>
          <p:cNvPr id="1356" name="Google Shape;1356;p156"/>
          <p:cNvSpPr txBox="1">
            <a:spLocks noGrp="1"/>
          </p:cNvSpPr>
          <p:nvPr>
            <p:ph type="body" idx="1"/>
          </p:nvPr>
        </p:nvSpPr>
        <p:spPr>
          <a:xfrm>
            <a:off x="514350" y="3131354"/>
            <a:ext cx="7530300" cy="685000"/>
          </a:xfrm>
          <a:prstGeom prst="rect">
            <a:avLst/>
          </a:prstGeom>
          <a:noFill/>
          <a:ln>
            <a:noFill/>
          </a:ln>
        </p:spPr>
        <p:txBody>
          <a:bodyPr spcFirstLastPara="1" wrap="square" lIns="71100" tIns="35550" rIns="71100" bIns="35550" anchor="t" anchorCtr="0">
            <a:noAutofit/>
          </a:bodyPr>
          <a:lstStyle>
            <a:lvl1pPr marL="457200" marR="0" lvl="0" indent="-228600" algn="l">
              <a:lnSpc>
                <a:spcPct val="100000"/>
              </a:lnSpc>
              <a:spcBef>
                <a:spcPts val="9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228600" algn="l">
              <a:lnSpc>
                <a:spcPct val="90000"/>
              </a:lnSpc>
              <a:spcBef>
                <a:spcPts val="400"/>
              </a:spcBef>
              <a:spcAft>
                <a:spcPts val="0"/>
              </a:spcAft>
              <a:buClr>
                <a:schemeClr val="lt1"/>
              </a:buClr>
              <a:buSzPts val="1900"/>
              <a:buFont typeface="Arial"/>
              <a:buNone/>
              <a:defRPr sz="1900" b="0" i="0" u="none" strike="noStrike" cap="none">
                <a:solidFill>
                  <a:schemeClr val="lt1"/>
                </a:solidFill>
                <a:latin typeface="Arial"/>
                <a:ea typeface="Arial"/>
                <a:cs typeface="Arial"/>
                <a:sym typeface="Arial"/>
              </a:defRPr>
            </a:lvl2pPr>
            <a:lvl3pPr marL="1371600" marR="0" lvl="2" indent="-228600" algn="l">
              <a:lnSpc>
                <a:spcPct val="90000"/>
              </a:lnSpc>
              <a:spcBef>
                <a:spcPts val="4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90000"/>
              </a:lnSpc>
              <a:spcBef>
                <a:spcPts val="4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4pPr>
            <a:lvl5pPr marL="2286000" marR="0" lvl="4" indent="-228600" algn="l">
              <a:lnSpc>
                <a:spcPct val="90000"/>
              </a:lnSpc>
              <a:spcBef>
                <a:spcPts val="4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5pPr>
            <a:lvl6pPr marL="2743200" marR="0" lvl="5"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361"/>
        <p:cNvGrpSpPr/>
        <p:nvPr/>
      </p:nvGrpSpPr>
      <p:grpSpPr>
        <a:xfrm>
          <a:off x="0" y="0"/>
          <a:ext cx="0" cy="0"/>
          <a:chOff x="0" y="0"/>
          <a:chExt cx="0" cy="0"/>
        </a:xfrm>
      </p:grpSpPr>
      <p:sp>
        <p:nvSpPr>
          <p:cNvPr id="1362" name="Google Shape;1362;p22"/>
          <p:cNvSpPr txBox="1">
            <a:spLocks noGrp="1"/>
          </p:cNvSpPr>
          <p:nvPr>
            <p:ph type="dt" idx="10"/>
          </p:nvPr>
        </p:nvSpPr>
        <p:spPr>
          <a:xfrm>
            <a:off x="628650" y="5296958"/>
            <a:ext cx="2057400" cy="304250"/>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363" name="Google Shape;1363;p22"/>
          <p:cNvSpPr txBox="1">
            <a:spLocks noGrp="1"/>
          </p:cNvSpPr>
          <p:nvPr>
            <p:ph type="ftr" idx="11"/>
          </p:nvPr>
        </p:nvSpPr>
        <p:spPr>
          <a:xfrm>
            <a:off x="3028950" y="5296958"/>
            <a:ext cx="3086100" cy="304250"/>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364" name="Google Shape;1364;p22"/>
          <p:cNvSpPr txBox="1">
            <a:spLocks noGrp="1"/>
          </p:cNvSpPr>
          <p:nvPr>
            <p:ph type="body" idx="1"/>
          </p:nvPr>
        </p:nvSpPr>
        <p:spPr>
          <a:xfrm>
            <a:off x="559148" y="199370"/>
            <a:ext cx="7719000" cy="5040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SzPts val="2500"/>
              <a:buFont typeface="Georgia"/>
              <a:buNone/>
              <a:defRPr sz="2500">
                <a:latin typeface="Georgia"/>
                <a:ea typeface="Georgia"/>
                <a:cs typeface="Georgia"/>
                <a:sym typeface="Georgia"/>
              </a:defRPr>
            </a:lvl1pPr>
            <a:lvl2pPr marL="914400" lvl="1" indent="-323850" algn="l">
              <a:lnSpc>
                <a:spcPct val="90000"/>
              </a:lnSpc>
              <a:spcBef>
                <a:spcPts val="400"/>
              </a:spcBef>
              <a:spcAft>
                <a:spcPts val="0"/>
              </a:spcAft>
              <a:buSzPts val="1500"/>
              <a:buFont typeface="Georgia"/>
              <a:buChar char="•"/>
              <a:defRPr>
                <a:latin typeface="Georgia"/>
                <a:ea typeface="Georgia"/>
                <a:cs typeface="Georgia"/>
                <a:sym typeface="Georgia"/>
              </a:defRPr>
            </a:lvl2pPr>
            <a:lvl3pPr marL="1371600" lvl="2" indent="-323850" algn="l">
              <a:lnSpc>
                <a:spcPct val="90000"/>
              </a:lnSpc>
              <a:spcBef>
                <a:spcPts val="400"/>
              </a:spcBef>
              <a:spcAft>
                <a:spcPts val="0"/>
              </a:spcAft>
              <a:buSzPts val="1500"/>
              <a:buFont typeface="Georgia"/>
              <a:buChar char="•"/>
              <a:defRPr>
                <a:latin typeface="Georgia"/>
                <a:ea typeface="Georgia"/>
                <a:cs typeface="Georgia"/>
                <a:sym typeface="Georgia"/>
              </a:defRPr>
            </a:lvl3pPr>
            <a:lvl4pPr marL="1828800" lvl="3" indent="-323850" algn="l">
              <a:lnSpc>
                <a:spcPct val="90000"/>
              </a:lnSpc>
              <a:spcBef>
                <a:spcPts val="400"/>
              </a:spcBef>
              <a:spcAft>
                <a:spcPts val="0"/>
              </a:spcAft>
              <a:buSzPts val="1500"/>
              <a:buFont typeface="Georgia"/>
              <a:buChar char="•"/>
              <a:defRPr>
                <a:latin typeface="Georgia"/>
                <a:ea typeface="Georgia"/>
                <a:cs typeface="Georgia"/>
                <a:sym typeface="Georgia"/>
              </a:defRPr>
            </a:lvl4pPr>
            <a:lvl5pPr marL="2286000" lvl="4" indent="-323850" algn="l">
              <a:lnSpc>
                <a:spcPct val="90000"/>
              </a:lnSpc>
              <a:spcBef>
                <a:spcPts val="400"/>
              </a:spcBef>
              <a:spcAft>
                <a:spcPts val="0"/>
              </a:spcAft>
              <a:buSzPts val="1500"/>
              <a:buFont typeface="Georgia"/>
              <a:buChar char="•"/>
              <a:defRPr>
                <a:latin typeface="Georgia"/>
                <a:ea typeface="Georgia"/>
                <a:cs typeface="Georgia"/>
                <a:sym typeface="Georgia"/>
              </a:defRPr>
            </a:lvl5pPr>
            <a:lvl6pPr marL="2743200" lvl="5" indent="-323850" algn="l">
              <a:lnSpc>
                <a:spcPct val="90000"/>
              </a:lnSpc>
              <a:spcBef>
                <a:spcPts val="400"/>
              </a:spcBef>
              <a:spcAft>
                <a:spcPts val="0"/>
              </a:spcAft>
              <a:buSzPts val="1500"/>
              <a:buFont typeface="Georgia"/>
              <a:buChar char="•"/>
              <a:defRPr>
                <a:latin typeface="Georgia"/>
                <a:ea typeface="Georgia"/>
                <a:cs typeface="Georgia"/>
                <a:sym typeface="Georgia"/>
              </a:defRPr>
            </a:lvl6pPr>
            <a:lvl7pPr marL="3200400" lvl="6" indent="-323850" algn="l">
              <a:lnSpc>
                <a:spcPct val="90000"/>
              </a:lnSpc>
              <a:spcBef>
                <a:spcPts val="400"/>
              </a:spcBef>
              <a:spcAft>
                <a:spcPts val="0"/>
              </a:spcAft>
              <a:buSzPts val="1500"/>
              <a:buFont typeface="Georgia"/>
              <a:buChar char="•"/>
              <a:defRPr>
                <a:latin typeface="Georgia"/>
                <a:ea typeface="Georgia"/>
                <a:cs typeface="Georgia"/>
                <a:sym typeface="Georgia"/>
              </a:defRPr>
            </a:lvl7pPr>
            <a:lvl8pPr marL="3657600" lvl="7" indent="-323850" algn="l">
              <a:lnSpc>
                <a:spcPct val="90000"/>
              </a:lnSpc>
              <a:spcBef>
                <a:spcPts val="400"/>
              </a:spcBef>
              <a:spcAft>
                <a:spcPts val="0"/>
              </a:spcAft>
              <a:buSzPts val="1500"/>
              <a:buFont typeface="Georgia"/>
              <a:buChar char="•"/>
              <a:defRPr>
                <a:latin typeface="Georgia"/>
                <a:ea typeface="Georgia"/>
                <a:cs typeface="Georgia"/>
                <a:sym typeface="Georgia"/>
              </a:defRPr>
            </a:lvl8pPr>
            <a:lvl9pPr marL="4114800" lvl="8" indent="-323850" algn="l">
              <a:lnSpc>
                <a:spcPct val="90000"/>
              </a:lnSpc>
              <a:spcBef>
                <a:spcPts val="400"/>
              </a:spcBef>
              <a:spcAft>
                <a:spcPts val="0"/>
              </a:spcAft>
              <a:buSzPts val="1500"/>
              <a:buFont typeface="Georgia"/>
              <a:buChar char="•"/>
              <a:defRPr>
                <a:latin typeface="Georgia"/>
                <a:ea typeface="Georgia"/>
                <a:cs typeface="Georgia"/>
                <a:sym typeface="Georgia"/>
              </a:defRPr>
            </a:lvl9pPr>
          </a:lstStyle>
          <a:p>
            <a:endParaRPr/>
          </a:p>
        </p:txBody>
      </p:sp>
      <p:sp>
        <p:nvSpPr>
          <p:cNvPr id="1365" name="Google Shape;1365;p22"/>
          <p:cNvSpPr txBox="1">
            <a:spLocks noGrp="1"/>
          </p:cNvSpPr>
          <p:nvPr>
            <p:ph type="body" idx="2"/>
          </p:nvPr>
        </p:nvSpPr>
        <p:spPr>
          <a:xfrm>
            <a:off x="559153" y="1127116"/>
            <a:ext cx="7886700" cy="3626000"/>
          </a:xfrm>
          <a:prstGeom prst="rect">
            <a:avLst/>
          </a:prstGeom>
          <a:noFill/>
          <a:ln>
            <a:noFill/>
          </a:ln>
        </p:spPr>
        <p:txBody>
          <a:bodyPr spcFirstLastPara="1" wrap="square" lIns="71100" tIns="35550" rIns="71100" bIns="35550" anchor="t" anchorCtr="0">
            <a:normAutofit/>
          </a:bodyPr>
          <a:lstStyle>
            <a:lvl1pPr marL="457200" marR="0" lvl="0" indent="-330200" algn="l">
              <a:lnSpc>
                <a:spcPct val="100000"/>
              </a:lnSpc>
              <a:spcBef>
                <a:spcPts val="9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1pPr>
            <a:lvl2pPr marL="914400" marR="0" lvl="1"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2pPr>
            <a:lvl3pPr marL="1371600" marR="0" lvl="2" indent="-330200" algn="l">
              <a:lnSpc>
                <a:spcPct val="100000"/>
              </a:lnSpc>
              <a:spcBef>
                <a:spcPts val="400"/>
              </a:spcBef>
              <a:spcAft>
                <a:spcPts val="0"/>
              </a:spcAft>
              <a:buClr>
                <a:schemeClr val="dk1"/>
              </a:buClr>
              <a:buSzPts val="1600"/>
              <a:buFont typeface="Calibri"/>
              <a:buChar char="•"/>
              <a:defRPr i="0" u="none" strike="noStrike" cap="none">
                <a:solidFill>
                  <a:schemeClr val="dk1"/>
                </a:solidFill>
                <a:latin typeface="Calibri"/>
                <a:ea typeface="Calibri"/>
                <a:cs typeface="Calibri"/>
                <a:sym typeface="Calibri"/>
              </a:defRPr>
            </a:lvl3pPr>
            <a:lvl4pPr marL="1828800" marR="0" lvl="3"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4pPr>
            <a:lvl5pPr marL="2286000" marR="0" lvl="4"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5pPr>
            <a:lvl6pPr marL="2743200" marR="0" lvl="5"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6pPr>
            <a:lvl7pPr marL="3200400" marR="0" lvl="6"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7pPr>
            <a:lvl8pPr marL="3657600" marR="0" lvl="7"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8pPr>
            <a:lvl9pPr marL="4114800" marR="0" lvl="8" indent="-330200" algn="l">
              <a:lnSpc>
                <a:spcPct val="100000"/>
              </a:lnSpc>
              <a:spcBef>
                <a:spcPts val="400"/>
              </a:spcBef>
              <a:spcAft>
                <a:spcPts val="0"/>
              </a:spcAft>
              <a:buClr>
                <a:schemeClr val="dk1"/>
              </a:buClr>
              <a:buSzPts val="1600"/>
              <a:buFont typeface="Calibri"/>
              <a:buChar char="•"/>
              <a:defRPr sz="160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theme" Target="../theme/theme3.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image" Target="../media/image14.png"/><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20040" y="304271"/>
            <a:ext cx="8503800" cy="915000"/>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20050" y="1333500"/>
            <a:ext cx="8503800" cy="2872500"/>
          </a:xfrm>
          <a:prstGeom prst="rect">
            <a:avLst/>
          </a:prstGeom>
          <a:noFill/>
          <a:ln>
            <a:noFill/>
          </a:ln>
        </p:spPr>
        <p:txBody>
          <a:bodyPr spcFirstLastPara="1" wrap="square" lIns="0" tIns="45700" rIns="0" bIns="45700" anchor="t" anchorCtr="0">
            <a:normAutofit/>
          </a:bodyPr>
          <a:lstStyle>
            <a:lvl1pPr marL="457200" marR="0" lvl="0" indent="-342900" algn="l" rtl="0">
              <a:lnSpc>
                <a:spcPct val="90000"/>
              </a:lnSpc>
              <a:spcBef>
                <a:spcPts val="75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1pPr>
            <a:lvl2pPr marL="914400" marR="0" lvl="1" indent="-311150" algn="l" rtl="0">
              <a:lnSpc>
                <a:spcPct val="90000"/>
              </a:lnSpc>
              <a:spcBef>
                <a:spcPts val="375"/>
              </a:spcBef>
              <a:spcAft>
                <a:spcPts val="0"/>
              </a:spcAft>
              <a:buClr>
                <a:schemeClr val="dk2"/>
              </a:buClr>
              <a:buSzPts val="1300"/>
              <a:buFont typeface="Arial"/>
              <a:buChar char="•"/>
              <a:defRPr sz="1300" b="0" i="0" u="none" strike="noStrike" cap="none">
                <a:solidFill>
                  <a:schemeClr val="dk2"/>
                </a:solidFill>
                <a:latin typeface="Calibri"/>
                <a:ea typeface="Calibri"/>
                <a:cs typeface="Calibri"/>
                <a:sym typeface="Calibri"/>
              </a:defRPr>
            </a:lvl2pPr>
            <a:lvl3pPr marL="1371600" marR="0" lvl="2" indent="-311150" algn="l" rtl="0">
              <a:lnSpc>
                <a:spcPct val="90000"/>
              </a:lnSpc>
              <a:spcBef>
                <a:spcPts val="375"/>
              </a:spcBef>
              <a:spcAft>
                <a:spcPts val="0"/>
              </a:spcAft>
              <a:buClr>
                <a:schemeClr val="dk2"/>
              </a:buClr>
              <a:buSzPts val="1300"/>
              <a:buFont typeface="Arial"/>
              <a:buChar char="•"/>
              <a:defRPr sz="1300" b="0" i="0" u="none" strike="noStrike" cap="none">
                <a:solidFill>
                  <a:schemeClr val="dk2"/>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2"/>
              </a:buClr>
              <a:buSzPts val="1300"/>
              <a:buFont typeface="Arial"/>
              <a:buChar char="•"/>
              <a:defRPr sz="1300" b="0" i="0" u="none" strike="noStrike" cap="none">
                <a:solidFill>
                  <a:schemeClr val="dk2"/>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2"/>
              </a:buClr>
              <a:buSzPts val="1300"/>
              <a:buFont typeface="Arial"/>
              <a:buChar char="•"/>
              <a:defRPr sz="1300" b="0" i="0" u="none" strike="noStrike" cap="none">
                <a:solidFill>
                  <a:schemeClr val="dk2"/>
                </a:solidFill>
                <a:latin typeface="Calibri"/>
                <a:ea typeface="Calibri"/>
                <a:cs typeface="Calibri"/>
                <a:sym typeface="Calibri"/>
              </a:defRPr>
            </a:lvl5pPr>
            <a:lvl6pPr marL="2743200" marR="0" lvl="5" indent="-282575" algn="l" rtl="0">
              <a:lnSpc>
                <a:spcPct val="90000"/>
              </a:lnSpc>
              <a:spcBef>
                <a:spcPts val="375"/>
              </a:spcBef>
              <a:spcAft>
                <a:spcPts val="0"/>
              </a:spcAft>
              <a:buClr>
                <a:schemeClr val="dk2"/>
              </a:buClr>
              <a:buSzPts val="850"/>
              <a:buFont typeface="Arial"/>
              <a:buChar char="•"/>
              <a:defRPr sz="850" b="0" i="0" u="none" strike="noStrike" cap="none">
                <a:solidFill>
                  <a:schemeClr val="dk2"/>
                </a:solidFill>
                <a:latin typeface="Calibri"/>
                <a:ea typeface="Calibri"/>
                <a:cs typeface="Calibri"/>
                <a:sym typeface="Calibri"/>
              </a:defRPr>
            </a:lvl6pPr>
            <a:lvl7pPr marL="3200400" marR="0" lvl="6" indent="-282575" algn="l" rtl="0">
              <a:lnSpc>
                <a:spcPct val="90000"/>
              </a:lnSpc>
              <a:spcBef>
                <a:spcPts val="375"/>
              </a:spcBef>
              <a:spcAft>
                <a:spcPts val="0"/>
              </a:spcAft>
              <a:buClr>
                <a:schemeClr val="dk2"/>
              </a:buClr>
              <a:buSzPts val="850"/>
              <a:buFont typeface="Arial"/>
              <a:buChar char="•"/>
              <a:defRPr sz="850" b="0" i="0" u="none" strike="noStrike" cap="none">
                <a:solidFill>
                  <a:schemeClr val="dk2"/>
                </a:solidFill>
                <a:latin typeface="Calibri"/>
                <a:ea typeface="Calibri"/>
                <a:cs typeface="Calibri"/>
                <a:sym typeface="Calibri"/>
              </a:defRPr>
            </a:lvl7pPr>
            <a:lvl8pPr marL="3657600" marR="0" lvl="7" indent="-282575" algn="l" rtl="0">
              <a:lnSpc>
                <a:spcPct val="90000"/>
              </a:lnSpc>
              <a:spcBef>
                <a:spcPts val="375"/>
              </a:spcBef>
              <a:spcAft>
                <a:spcPts val="0"/>
              </a:spcAft>
              <a:buClr>
                <a:schemeClr val="dk2"/>
              </a:buClr>
              <a:buSzPts val="850"/>
              <a:buFont typeface="Arial"/>
              <a:buChar char="•"/>
              <a:defRPr sz="850" b="0" i="0" u="none" strike="noStrike" cap="none">
                <a:solidFill>
                  <a:schemeClr val="dk2"/>
                </a:solidFill>
                <a:latin typeface="Calibri"/>
                <a:ea typeface="Calibri"/>
                <a:cs typeface="Calibri"/>
                <a:sym typeface="Calibri"/>
              </a:defRPr>
            </a:lvl8pPr>
            <a:lvl9pPr marL="4114800" marR="0" lvl="8" indent="-282575" algn="l" rtl="0">
              <a:lnSpc>
                <a:spcPct val="90000"/>
              </a:lnSpc>
              <a:spcBef>
                <a:spcPts val="375"/>
              </a:spcBef>
              <a:spcAft>
                <a:spcPts val="0"/>
              </a:spcAft>
              <a:buClr>
                <a:schemeClr val="dk2"/>
              </a:buClr>
              <a:buSzPts val="850"/>
              <a:buFont typeface="Arial"/>
              <a:buChar char="•"/>
              <a:defRPr sz="850" b="0" i="0" u="none" strike="noStrike" cap="none">
                <a:solidFill>
                  <a:schemeClr val="dk2"/>
                </a:solidFill>
                <a:latin typeface="Calibri"/>
                <a:ea typeface="Calibri"/>
                <a:cs typeface="Calibri"/>
                <a:sym typeface="Calibri"/>
              </a:defRPr>
            </a:lvl9pPr>
          </a:lstStyle>
          <a:p>
            <a:endParaRPr/>
          </a:p>
        </p:txBody>
      </p:sp>
      <p:sp>
        <p:nvSpPr>
          <p:cNvPr id="8" name="Google Shape;8;p16"/>
          <p:cNvSpPr txBox="1">
            <a:spLocks noGrp="1"/>
          </p:cNvSpPr>
          <p:nvPr>
            <p:ph type="sldNum" idx="12"/>
          </p:nvPr>
        </p:nvSpPr>
        <p:spPr>
          <a:xfrm>
            <a:off x="6766560" y="5286377"/>
            <a:ext cx="2057400" cy="303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5"/>
        <p:cNvGrpSpPr/>
        <p:nvPr/>
      </p:nvGrpSpPr>
      <p:grpSpPr>
        <a:xfrm>
          <a:off x="0" y="0"/>
          <a:ext cx="0" cy="0"/>
          <a:chOff x="0" y="0"/>
          <a:chExt cx="0" cy="0"/>
        </a:xfrm>
      </p:grpSpPr>
      <p:sp>
        <p:nvSpPr>
          <p:cNvPr id="1156" name="Google Shape;1156;p19"/>
          <p:cNvSpPr txBox="1">
            <a:spLocks noGrp="1"/>
          </p:cNvSpPr>
          <p:nvPr>
            <p:ph type="title"/>
          </p:nvPr>
        </p:nvSpPr>
        <p:spPr>
          <a:xfrm>
            <a:off x="628650" y="304271"/>
            <a:ext cx="7886700" cy="1104636"/>
          </a:xfrm>
          <a:prstGeom prst="rect">
            <a:avLst/>
          </a:prstGeom>
          <a:noFill/>
          <a:ln>
            <a:noFill/>
          </a:ln>
        </p:spPr>
        <p:txBody>
          <a:bodyPr spcFirstLastPara="1" wrap="square" lIns="71100" tIns="35550" rIns="71100" bIns="35550" anchor="ctr" anchorCtr="0">
            <a:normAutofit/>
          </a:bodyPr>
          <a:lstStyle>
            <a:lvl1pPr marR="0" lvl="0" algn="l" rtl="0">
              <a:lnSpc>
                <a:spcPct val="90000"/>
              </a:lnSpc>
              <a:spcBef>
                <a:spcPts val="0"/>
              </a:spcBef>
              <a:spcAft>
                <a:spcPts val="0"/>
              </a:spcAft>
              <a:buClr>
                <a:schemeClr val="dk1"/>
              </a:buClr>
              <a:buSzPts val="3400"/>
              <a:buFont typeface="Calibri"/>
              <a:buNone/>
              <a:defRPr sz="3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7" name="Google Shape;1157;p19"/>
          <p:cNvSpPr txBox="1">
            <a:spLocks noGrp="1"/>
          </p:cNvSpPr>
          <p:nvPr>
            <p:ph type="body" idx="1"/>
          </p:nvPr>
        </p:nvSpPr>
        <p:spPr>
          <a:xfrm>
            <a:off x="628650" y="1521354"/>
            <a:ext cx="7886700" cy="3626115"/>
          </a:xfrm>
          <a:prstGeom prst="rect">
            <a:avLst/>
          </a:prstGeom>
          <a:noFill/>
          <a:ln>
            <a:noFill/>
          </a:ln>
        </p:spPr>
        <p:txBody>
          <a:bodyPr spcFirstLastPara="1" wrap="square" lIns="71100" tIns="35550" rIns="71100" bIns="35550" anchor="t" anchorCtr="0">
            <a:normAutofit/>
          </a:bodyPr>
          <a:lstStyle>
            <a:lvl1pPr marL="457200" marR="0" lvl="0" indent="-368300" algn="l" rtl="0">
              <a:lnSpc>
                <a:spcPct val="90000"/>
              </a:lnSpc>
              <a:spcBef>
                <a:spcPts val="8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58" name="Google Shape;1158;p19"/>
          <p:cNvSpPr txBox="1">
            <a:spLocks noGrp="1"/>
          </p:cNvSpPr>
          <p:nvPr>
            <p:ph type="dt" idx="10"/>
          </p:nvPr>
        </p:nvSpPr>
        <p:spPr>
          <a:xfrm>
            <a:off x="628650" y="5296958"/>
            <a:ext cx="2057400" cy="304271"/>
          </a:xfrm>
          <a:prstGeom prst="rect">
            <a:avLst/>
          </a:prstGeom>
          <a:noFill/>
          <a:ln>
            <a:noFill/>
          </a:ln>
        </p:spPr>
        <p:txBody>
          <a:bodyPr spcFirstLastPara="1" wrap="square" lIns="71100" tIns="35550" rIns="71100" bIns="35550" anchor="ctr" anchorCtr="0">
            <a:noAutofit/>
          </a:bodyPr>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159" name="Google Shape;1159;p19"/>
          <p:cNvSpPr txBox="1">
            <a:spLocks noGrp="1"/>
          </p:cNvSpPr>
          <p:nvPr>
            <p:ph type="ftr" idx="11"/>
          </p:nvPr>
        </p:nvSpPr>
        <p:spPr>
          <a:xfrm>
            <a:off x="3028950" y="5296958"/>
            <a:ext cx="3086100" cy="304271"/>
          </a:xfrm>
          <a:prstGeom prst="rect">
            <a:avLst/>
          </a:prstGeom>
          <a:noFill/>
          <a:ln>
            <a:noFill/>
          </a:ln>
        </p:spPr>
        <p:txBody>
          <a:bodyPr spcFirstLastPara="1" wrap="square" lIns="71100" tIns="35550" rIns="71100" bIns="35550" anchor="ctr" anchorCtr="0">
            <a:noAutofit/>
          </a:bodyPr>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160" name="Google Shape;1160;p19"/>
          <p:cNvSpPr txBox="1">
            <a:spLocks noGrp="1"/>
          </p:cNvSpPr>
          <p:nvPr>
            <p:ph type="sldNum" idx="12"/>
          </p:nvPr>
        </p:nvSpPr>
        <p:spPr>
          <a:xfrm>
            <a:off x="6457950" y="5296958"/>
            <a:ext cx="2057400" cy="304271"/>
          </a:xfrm>
          <a:prstGeom prst="rect">
            <a:avLst/>
          </a:prstGeom>
          <a:noFill/>
          <a:ln>
            <a:noFill/>
          </a:ln>
        </p:spPr>
        <p:txBody>
          <a:bodyPr spcFirstLastPara="1" wrap="square" lIns="71100" tIns="35550" rIns="71100" bIns="3555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7"/>
        <p:cNvGrpSpPr/>
        <p:nvPr/>
      </p:nvGrpSpPr>
      <p:grpSpPr>
        <a:xfrm>
          <a:off x="0" y="0"/>
          <a:ext cx="0" cy="0"/>
          <a:chOff x="0" y="0"/>
          <a:chExt cx="0" cy="0"/>
        </a:xfrm>
      </p:grpSpPr>
      <p:sp>
        <p:nvSpPr>
          <p:cNvPr id="1358" name="Google Shape;1358;p21"/>
          <p:cNvSpPr txBox="1">
            <a:spLocks noGrp="1"/>
          </p:cNvSpPr>
          <p:nvPr>
            <p:ph type="title"/>
          </p:nvPr>
        </p:nvSpPr>
        <p:spPr>
          <a:xfrm>
            <a:off x="101953" y="133862"/>
            <a:ext cx="7886700" cy="1104750"/>
          </a:xfrm>
          <a:prstGeom prst="rect">
            <a:avLst/>
          </a:prstGeom>
          <a:noFill/>
          <a:ln>
            <a:noFill/>
          </a:ln>
        </p:spPr>
        <p:txBody>
          <a:bodyPr spcFirstLastPara="1" wrap="square" lIns="71100" tIns="35550" rIns="71100" bIns="35550" anchor="ctr" anchorCtr="0">
            <a:normAutofit/>
          </a:bodyPr>
          <a:lstStyle>
            <a:lvl1pPr marR="0" lvl="0" algn="l" rtl="0">
              <a:lnSpc>
                <a:spcPct val="90000"/>
              </a:lnSpc>
              <a:spcBef>
                <a:spcPts val="0"/>
              </a:spcBef>
              <a:spcAft>
                <a:spcPts val="0"/>
              </a:spcAft>
              <a:buClr>
                <a:srgbClr val="595959"/>
              </a:buClr>
              <a:buSzPts val="2500"/>
              <a:buFont typeface="Georgia"/>
              <a:buNone/>
              <a:defRPr sz="2500" b="0" i="0" u="none" strike="noStrike" cap="none">
                <a:solidFill>
                  <a:srgbClr val="595959"/>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359" name="Google Shape;1359;p21"/>
          <p:cNvSpPr txBox="1">
            <a:spLocks noGrp="1"/>
          </p:cNvSpPr>
          <p:nvPr>
            <p:ph type="body" idx="1"/>
          </p:nvPr>
        </p:nvSpPr>
        <p:spPr>
          <a:xfrm>
            <a:off x="101953" y="1381116"/>
            <a:ext cx="7886700" cy="3626000"/>
          </a:xfrm>
          <a:prstGeom prst="rect">
            <a:avLst/>
          </a:prstGeom>
          <a:noFill/>
          <a:ln>
            <a:noFill/>
          </a:ln>
        </p:spPr>
        <p:txBody>
          <a:bodyPr spcFirstLastPara="1" wrap="square" lIns="71100" tIns="35550" rIns="71100" bIns="35550" anchor="t" anchorCtr="0">
            <a:normAutofit/>
          </a:bodyPr>
          <a:lstStyle>
            <a:lvl1pPr marL="457200" marR="0" lvl="0" indent="-368300" algn="l" rtl="0">
              <a:lnSpc>
                <a:spcPct val="90000"/>
              </a:lnSpc>
              <a:spcBef>
                <a:spcPts val="90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9pPr>
          </a:lstStyle>
          <a:p>
            <a:endParaRPr/>
          </a:p>
        </p:txBody>
      </p:sp>
      <p:sp>
        <p:nvSpPr>
          <p:cNvPr id="1360" name="Google Shape;1360;p21"/>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5"/>
        <p:cNvGrpSpPr/>
        <p:nvPr/>
      </p:nvGrpSpPr>
      <p:grpSpPr>
        <a:xfrm>
          <a:off x="0" y="0"/>
          <a:ext cx="0" cy="0"/>
          <a:chOff x="0" y="0"/>
          <a:chExt cx="0" cy="0"/>
        </a:xfrm>
      </p:grpSpPr>
      <p:sp>
        <p:nvSpPr>
          <p:cNvPr id="1516" name="Google Shape;1516;p23"/>
          <p:cNvSpPr txBox="1">
            <a:spLocks noGrp="1"/>
          </p:cNvSpPr>
          <p:nvPr>
            <p:ph type="title"/>
          </p:nvPr>
        </p:nvSpPr>
        <p:spPr>
          <a:xfrm>
            <a:off x="101953" y="133862"/>
            <a:ext cx="7886700" cy="1104750"/>
          </a:xfrm>
          <a:prstGeom prst="rect">
            <a:avLst/>
          </a:prstGeom>
          <a:noFill/>
          <a:ln>
            <a:noFill/>
          </a:ln>
        </p:spPr>
        <p:txBody>
          <a:bodyPr spcFirstLastPara="1" wrap="square" lIns="71100" tIns="35550" rIns="71100" bIns="35550" anchor="ctr" anchorCtr="0">
            <a:normAutofit/>
          </a:bodyPr>
          <a:lstStyle>
            <a:lvl1pPr marR="0" lvl="0" algn="l" rtl="0">
              <a:lnSpc>
                <a:spcPct val="90000"/>
              </a:lnSpc>
              <a:spcBef>
                <a:spcPts val="0"/>
              </a:spcBef>
              <a:spcAft>
                <a:spcPts val="0"/>
              </a:spcAft>
              <a:buClr>
                <a:srgbClr val="595959"/>
              </a:buClr>
              <a:buSzPts val="2500"/>
              <a:buFont typeface="Georgia"/>
              <a:buNone/>
              <a:defRPr sz="2500" b="0" i="0" u="none" strike="noStrike" cap="none">
                <a:solidFill>
                  <a:srgbClr val="595959"/>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rgbClr val="000000"/>
                </a:solidFill>
                <a:latin typeface="Arial"/>
                <a:ea typeface="Arial"/>
                <a:cs typeface="Arial"/>
                <a:sym typeface="Arial"/>
              </a:defRPr>
            </a:lvl9pPr>
          </a:lstStyle>
          <a:p>
            <a:endParaRPr/>
          </a:p>
        </p:txBody>
      </p:sp>
      <p:sp>
        <p:nvSpPr>
          <p:cNvPr id="1517" name="Google Shape;1517;p23"/>
          <p:cNvSpPr txBox="1">
            <a:spLocks noGrp="1"/>
          </p:cNvSpPr>
          <p:nvPr>
            <p:ph type="body" idx="1"/>
          </p:nvPr>
        </p:nvSpPr>
        <p:spPr>
          <a:xfrm>
            <a:off x="101953" y="1381116"/>
            <a:ext cx="7886700" cy="3626000"/>
          </a:xfrm>
          <a:prstGeom prst="rect">
            <a:avLst/>
          </a:prstGeom>
          <a:noFill/>
          <a:ln>
            <a:noFill/>
          </a:ln>
        </p:spPr>
        <p:txBody>
          <a:bodyPr spcFirstLastPara="1" wrap="square" lIns="71100" tIns="35550" rIns="71100" bIns="35550" anchor="t" anchorCtr="0">
            <a:normAutofit/>
          </a:bodyPr>
          <a:lstStyle>
            <a:lvl1pPr marL="457200" marR="0" lvl="0" indent="-368300" algn="l" rtl="0">
              <a:lnSpc>
                <a:spcPct val="90000"/>
              </a:lnSpc>
              <a:spcBef>
                <a:spcPts val="90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00"/>
              </a:spcBef>
              <a:spcAft>
                <a:spcPts val="0"/>
              </a:spcAft>
              <a:buClr>
                <a:schemeClr val="dk1"/>
              </a:buClr>
              <a:buSzPts val="1900"/>
              <a:buFont typeface="Calibri"/>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9pPr>
          </a:lstStyle>
          <a:p>
            <a:endParaRPr/>
          </a:p>
        </p:txBody>
      </p:sp>
      <p:sp>
        <p:nvSpPr>
          <p:cNvPr id="1518" name="Google Shape;1518;p23"/>
          <p:cNvSpPr txBox="1">
            <a:spLocks noGrp="1"/>
          </p:cNvSpPr>
          <p:nvPr>
            <p:ph type="sldNum" idx="12"/>
          </p:nvPr>
        </p:nvSpPr>
        <p:spPr>
          <a:xfrm>
            <a:off x="101944" y="5410729"/>
            <a:ext cx="1955475" cy="304250"/>
          </a:xfrm>
          <a:prstGeom prst="rect">
            <a:avLst/>
          </a:prstGeom>
          <a:noFill/>
          <a:ln>
            <a:noFill/>
          </a:ln>
        </p:spPr>
        <p:txBody>
          <a:bodyPr spcFirstLastPara="1" wrap="square" lIns="71100" tIns="35550" rIns="71100" bIns="3555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519" name="Google Shape;1519;p23" descr="Shape&#10;&#10;Description automatically generated with medium confidence"/>
          <p:cNvPicPr preferRelativeResize="0"/>
          <p:nvPr/>
        </p:nvPicPr>
        <p:blipFill rotWithShape="1">
          <a:blip r:embed="rId23">
            <a:alphaModFix/>
          </a:blip>
          <a:srcRect/>
          <a:stretch/>
        </p:blipFill>
        <p:spPr>
          <a:xfrm>
            <a:off x="7560659" y="5332881"/>
            <a:ext cx="1439730" cy="3080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hyperlink" Target="https://cardinalatwork.stanford.edu/news/introducing-sequoia" TargetMode="External"/><Relationship Id="rId2" Type="http://schemas.openxmlformats.org/officeDocument/2006/relationships/notesSlide" Target="../notesSlides/notesSlide15.xml"/><Relationship Id="rId1" Type="http://schemas.openxmlformats.org/officeDocument/2006/relationships/slideLayout" Target="../slideLayouts/slideLayout124.xml"/><Relationship Id="rId6" Type="http://schemas.openxmlformats.org/officeDocument/2006/relationships/hyperlink" Target="https://docs.google.com/document/d/1DrLKzOYnqjbKoPmKzd3P-1KoWxxtRvGch3yXuJS54fk/edit?usp=sharing" TargetMode="External"/><Relationship Id="rId5" Type="http://schemas.openxmlformats.org/officeDocument/2006/relationships/hyperlink" Target="https://cardinalatwork.stanford.edu/news/sequoia-story-behind-name" TargetMode="External"/><Relationship Id="rId4" Type="http://schemas.openxmlformats.org/officeDocument/2006/relationships/hyperlink" Target="https://cardinalatwork.stanford.edu/news/meet-sequoia-5-things-expect-stanfords-hr-and-payroll-system-upgra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pic>
        <p:nvPicPr>
          <p:cNvPr id="1748" name="Google Shape;1748;p1"/>
          <p:cNvPicPr preferRelativeResize="0"/>
          <p:nvPr/>
        </p:nvPicPr>
        <p:blipFill rotWithShape="1">
          <a:blip r:embed="rId3">
            <a:alphaModFix/>
          </a:blip>
          <a:srcRect/>
          <a:stretch/>
        </p:blipFill>
        <p:spPr>
          <a:xfrm>
            <a:off x="0" y="0"/>
            <a:ext cx="9144000" cy="4937760"/>
          </a:xfrm>
          <a:prstGeom prst="rect">
            <a:avLst/>
          </a:prstGeom>
          <a:noFill/>
          <a:ln>
            <a:noFill/>
          </a:ln>
        </p:spPr>
      </p:pic>
      <p:sp>
        <p:nvSpPr>
          <p:cNvPr id="1749" name="Google Shape;1749;p1"/>
          <p:cNvSpPr txBox="1">
            <a:spLocks noGrp="1"/>
          </p:cNvSpPr>
          <p:nvPr>
            <p:ph type="body" idx="4294967295"/>
          </p:nvPr>
        </p:nvSpPr>
        <p:spPr>
          <a:xfrm>
            <a:off x="592145" y="985725"/>
            <a:ext cx="6176956" cy="1400400"/>
          </a:xfrm>
          <a:prstGeom prst="rect">
            <a:avLst/>
          </a:prstGeom>
          <a:noFill/>
          <a:ln>
            <a:noFill/>
          </a:ln>
        </p:spPr>
        <p:txBody>
          <a:bodyPr spcFirstLastPara="1" wrap="square" lIns="0" tIns="34275" rIns="68550" bIns="34275" anchor="b" anchorCtr="0">
            <a:noAutofit/>
          </a:bodyPr>
          <a:lstStyle/>
          <a:p>
            <a:pPr marL="0" lvl="0" indent="0" algn="l" rtl="0">
              <a:lnSpc>
                <a:spcPct val="100000"/>
              </a:lnSpc>
              <a:spcBef>
                <a:spcPts val="0"/>
              </a:spcBef>
              <a:spcAft>
                <a:spcPts val="0"/>
              </a:spcAft>
              <a:buClr>
                <a:schemeClr val="lt1"/>
              </a:buClr>
              <a:buSzPts val="4800"/>
              <a:buNone/>
            </a:pPr>
            <a:r>
              <a:rPr lang="en-US" sz="3600">
                <a:solidFill>
                  <a:schemeClr val="lt1"/>
                </a:solidFill>
                <a:latin typeface="Lato"/>
                <a:ea typeface="Lato"/>
                <a:cs typeface="Lato"/>
                <a:sym typeface="Lato"/>
              </a:rPr>
              <a:t>Sequoia – </a:t>
            </a:r>
            <a:endParaRPr/>
          </a:p>
          <a:p>
            <a:pPr marL="0" lvl="0" indent="0" algn="l" rtl="0">
              <a:lnSpc>
                <a:spcPct val="100000"/>
              </a:lnSpc>
              <a:spcBef>
                <a:spcPts val="0"/>
              </a:spcBef>
              <a:spcAft>
                <a:spcPts val="0"/>
              </a:spcAft>
              <a:buClr>
                <a:schemeClr val="lt1"/>
              </a:buClr>
              <a:buSzPts val="4800"/>
              <a:buNone/>
            </a:pPr>
            <a:r>
              <a:rPr lang="en-US" sz="3600">
                <a:solidFill>
                  <a:schemeClr val="lt1"/>
                </a:solidFill>
                <a:latin typeface="Lato"/>
                <a:ea typeface="Lato"/>
                <a:cs typeface="Lato"/>
                <a:sym typeface="Lato"/>
              </a:rPr>
              <a:t>Our New HR System</a:t>
            </a:r>
            <a:endParaRPr/>
          </a:p>
        </p:txBody>
      </p:sp>
      <p:sp>
        <p:nvSpPr>
          <p:cNvPr id="1750" name="Google Shape;1750;p1"/>
          <p:cNvSpPr txBox="1">
            <a:spLocks noGrp="1"/>
          </p:cNvSpPr>
          <p:nvPr>
            <p:ph type="body" idx="4294967295"/>
          </p:nvPr>
        </p:nvSpPr>
        <p:spPr>
          <a:xfrm>
            <a:off x="600075" y="2484410"/>
            <a:ext cx="5672621" cy="379054"/>
          </a:xfrm>
          <a:prstGeom prst="rect">
            <a:avLst/>
          </a:prstGeom>
          <a:noFill/>
          <a:ln>
            <a:noFill/>
          </a:ln>
        </p:spPr>
        <p:txBody>
          <a:bodyPr spcFirstLastPara="1" wrap="square" lIns="0" tIns="34275" rIns="68550" bIns="34275" anchor="b" anchorCtr="0">
            <a:noAutofit/>
          </a:bodyPr>
          <a:lstStyle/>
          <a:p>
            <a:pPr marL="0" lvl="0" indent="0" algn="l" rtl="0">
              <a:lnSpc>
                <a:spcPct val="100000"/>
              </a:lnSpc>
              <a:spcBef>
                <a:spcPts val="0"/>
              </a:spcBef>
              <a:spcAft>
                <a:spcPts val="0"/>
              </a:spcAft>
              <a:buClr>
                <a:schemeClr val="lt1"/>
              </a:buClr>
              <a:buSzPts val="4800"/>
              <a:buNone/>
            </a:pPr>
            <a:r>
              <a:rPr lang="en-US">
                <a:solidFill>
                  <a:schemeClr val="lt1"/>
                </a:solidFill>
                <a:latin typeface="Lato"/>
                <a:ea typeface="Lato"/>
                <a:cs typeface="Lato"/>
                <a:sym typeface="Lato"/>
              </a:rPr>
              <a:t>Overview |  August 2025</a:t>
            </a:r>
            <a:endParaRPr/>
          </a:p>
        </p:txBody>
      </p:sp>
      <p:sp>
        <p:nvSpPr>
          <p:cNvPr id="1751" name="Google Shape;1751;p1"/>
          <p:cNvSpPr txBox="1"/>
          <p:nvPr/>
        </p:nvSpPr>
        <p:spPr>
          <a:xfrm>
            <a:off x="592144" y="3234844"/>
            <a:ext cx="3924450" cy="309375"/>
          </a:xfrm>
          <a:prstGeom prst="rect">
            <a:avLst/>
          </a:prstGeom>
          <a:noFill/>
          <a:ln>
            <a:noFill/>
          </a:ln>
        </p:spPr>
        <p:txBody>
          <a:bodyPr spcFirstLastPara="1" wrap="square" lIns="0" tIns="68550" rIns="68550" bIns="68550" anchor="t" anchorCtr="0">
            <a:noAutofit/>
          </a:bodyPr>
          <a:lstStyle/>
          <a:p>
            <a:pPr marL="0" marR="0" lvl="0" indent="0" algn="l" rtl="0">
              <a:lnSpc>
                <a:spcPct val="115000"/>
              </a:lnSpc>
              <a:spcBef>
                <a:spcPts val="375"/>
              </a:spcBef>
              <a:spcAft>
                <a:spcPts val="0"/>
              </a:spcAft>
              <a:buNone/>
            </a:pPr>
            <a:endParaRPr sz="1500" b="0" i="0" u="none" strike="noStrike" cap="none">
              <a:solidFill>
                <a:srgbClr val="FFFFFF"/>
              </a:solidFill>
              <a:latin typeface="Lato"/>
              <a:ea typeface="Lato"/>
              <a:cs typeface="Lato"/>
              <a:sym typeface="Lato"/>
            </a:endParaRPr>
          </a:p>
          <a:p>
            <a:pPr marL="0" marR="0" lvl="0" indent="0" algn="l" rtl="0">
              <a:lnSpc>
                <a:spcPct val="115000"/>
              </a:lnSpc>
              <a:spcBef>
                <a:spcPts val="375"/>
              </a:spcBef>
              <a:spcAft>
                <a:spcPts val="0"/>
              </a:spcAft>
              <a:buNone/>
            </a:pPr>
            <a:endParaRPr sz="1200" b="0"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None/>
            </a:pPr>
            <a:endParaRPr sz="1050" b="0" i="0" u="none" strike="noStrike" cap="none">
              <a:solidFill>
                <a:srgbClr val="000000"/>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4" name="Rectangle 3">
            <a:extLst>
              <a:ext uri="{FF2B5EF4-FFF2-40B4-BE49-F238E27FC236}">
                <a16:creationId xmlns:a16="http://schemas.microsoft.com/office/drawing/2014/main" id="{EFB5AF95-6715-6D5B-1178-1BF165F0D6E0}"/>
              </a:ext>
            </a:extLst>
          </p:cNvPr>
          <p:cNvSpPr/>
          <p:nvPr/>
        </p:nvSpPr>
        <p:spPr>
          <a:xfrm>
            <a:off x="0" y="0"/>
            <a:ext cx="9144000" cy="5715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AI-generated content may be incorrect.">
            <a:extLst>
              <a:ext uri="{FF2B5EF4-FFF2-40B4-BE49-F238E27FC236}">
                <a16:creationId xmlns:a16="http://schemas.microsoft.com/office/drawing/2014/main" id="{44BEA36B-2779-C885-A911-BE18A4645FDD}"/>
              </a:ext>
            </a:extLst>
          </p:cNvPr>
          <p:cNvPicPr>
            <a:picLocks noChangeAspect="1"/>
          </p:cNvPicPr>
          <p:nvPr/>
        </p:nvPicPr>
        <p:blipFill>
          <a:blip r:embed="rId3"/>
          <a:srcRect l="14824" t="22118" r="22941" b="15974"/>
          <a:stretch>
            <a:fillRect/>
          </a:stretch>
        </p:blipFill>
        <p:spPr>
          <a:xfrm>
            <a:off x="25273" y="0"/>
            <a:ext cx="9118727" cy="5102352"/>
          </a:xfrm>
          <a:prstGeom prst="rect">
            <a:avLst/>
          </a:prstGeom>
        </p:spPr>
      </p:pic>
      <p:sp>
        <p:nvSpPr>
          <p:cNvPr id="2013" name="Google Shape;2013;p10"/>
          <p:cNvSpPr txBox="1">
            <a:spLocks noGrp="1"/>
          </p:cNvSpPr>
          <p:nvPr>
            <p:ph type="sldNum" idx="12"/>
          </p:nvPr>
        </p:nvSpPr>
        <p:spPr>
          <a:xfrm>
            <a:off x="101944" y="5155406"/>
            <a:ext cx="1955475"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sp>
        <p:nvSpPr>
          <p:cNvPr id="2015" name="Google Shape;2015;p10"/>
          <p:cNvSpPr/>
          <p:nvPr/>
        </p:nvSpPr>
        <p:spPr>
          <a:xfrm>
            <a:off x="7041287" y="1851748"/>
            <a:ext cx="1255500" cy="14292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1575" b="1" i="0" u="none" strike="noStrike" cap="none" dirty="0">
                <a:solidFill>
                  <a:srgbClr val="434343"/>
                </a:solidFill>
                <a:latin typeface="Calibri"/>
                <a:ea typeface="Calibri"/>
                <a:cs typeface="Calibri"/>
                <a:sym typeface="Calibri"/>
              </a:rPr>
              <a:t>Tiles</a:t>
            </a:r>
            <a:endParaRPr sz="1575" b="1" i="0" u="none" strike="noStrike" cap="none" dirty="0">
              <a:solidFill>
                <a:srgbClr val="434343"/>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200" b="0" i="0" u="none" strike="noStrike" cap="none" dirty="0">
                <a:solidFill>
                  <a:srgbClr val="434343"/>
                </a:solidFill>
                <a:latin typeface="Calibri"/>
                <a:ea typeface="Calibri"/>
                <a:cs typeface="Calibri"/>
                <a:sym typeface="Calibri"/>
              </a:rPr>
              <a:t>For commonly used functions &amp; links to other systems</a:t>
            </a:r>
            <a:endParaRPr sz="1200" b="0" i="0" u="none" strike="noStrike" cap="none" dirty="0">
              <a:solidFill>
                <a:srgbClr val="434343"/>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020"/>
        <p:cNvGrpSpPr/>
        <p:nvPr/>
      </p:nvGrpSpPr>
      <p:grpSpPr>
        <a:xfrm>
          <a:off x="0" y="0"/>
          <a:ext cx="0" cy="0"/>
          <a:chOff x="0" y="0"/>
          <a:chExt cx="0" cy="0"/>
        </a:xfrm>
      </p:grpSpPr>
      <p:pic>
        <p:nvPicPr>
          <p:cNvPr id="2021" name="Google Shape;2021;p11" descr="A screenshot of a computer&#10;&#10;AI-generated content may be incorrect."/>
          <p:cNvPicPr preferRelativeResize="0"/>
          <p:nvPr/>
        </p:nvPicPr>
        <p:blipFill rotWithShape="1">
          <a:blip r:embed="rId3">
            <a:alphaModFix/>
          </a:blip>
          <a:srcRect l="18403" t="33614" r="-74" b="-54"/>
          <a:stretch/>
        </p:blipFill>
        <p:spPr>
          <a:xfrm>
            <a:off x="4242" y="0"/>
            <a:ext cx="9139758" cy="4828478"/>
          </a:xfrm>
          <a:prstGeom prst="rect">
            <a:avLst/>
          </a:prstGeom>
          <a:noFill/>
          <a:ln>
            <a:noFill/>
          </a:ln>
        </p:spPr>
      </p:pic>
      <p:sp>
        <p:nvSpPr>
          <p:cNvPr id="2022" name="Google Shape;2022;p11"/>
          <p:cNvSpPr txBox="1">
            <a:spLocks noGrp="1"/>
          </p:cNvSpPr>
          <p:nvPr>
            <p:ph type="sldNum" idx="12"/>
          </p:nvPr>
        </p:nvSpPr>
        <p:spPr>
          <a:xfrm>
            <a:off x="101944" y="5155406"/>
            <a:ext cx="1955475" cy="27382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sp>
        <p:nvSpPr>
          <p:cNvPr id="2023" name="Google Shape;2023;p11"/>
          <p:cNvSpPr/>
          <p:nvPr/>
        </p:nvSpPr>
        <p:spPr>
          <a:xfrm>
            <a:off x="7507631" y="2391244"/>
            <a:ext cx="1255500" cy="14292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1575" b="1" i="0" u="none" strike="noStrike" cap="none">
                <a:solidFill>
                  <a:srgbClr val="434343"/>
                </a:solidFill>
                <a:latin typeface="Calibri"/>
                <a:ea typeface="Calibri"/>
                <a:cs typeface="Calibri"/>
                <a:sym typeface="Calibri"/>
              </a:rPr>
              <a:t>Tiles</a:t>
            </a:r>
            <a:endParaRPr sz="1575" b="1" i="0" u="none" strike="noStrike" cap="none">
              <a:solidFill>
                <a:srgbClr val="434343"/>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200" b="0" i="0" u="none" strike="noStrike" cap="none">
                <a:solidFill>
                  <a:srgbClr val="434343"/>
                </a:solidFill>
                <a:latin typeface="Calibri"/>
                <a:ea typeface="Calibri"/>
                <a:cs typeface="Calibri"/>
                <a:sym typeface="Calibri"/>
              </a:rPr>
              <a:t>For commonly used functions &amp; links to other systems</a:t>
            </a:r>
            <a:endParaRPr sz="1200" b="0" i="0" u="none" strike="noStrike" cap="none">
              <a:solidFill>
                <a:srgbClr val="434343"/>
              </a:solidFill>
              <a:latin typeface="Calibri"/>
              <a:ea typeface="Calibri"/>
              <a:cs typeface="Calibri"/>
              <a:sym typeface="Calibri"/>
            </a:endParaRPr>
          </a:p>
        </p:txBody>
      </p:sp>
      <p:sp>
        <p:nvSpPr>
          <p:cNvPr id="2024" name="Google Shape;2024;p11"/>
          <p:cNvSpPr/>
          <p:nvPr/>
        </p:nvSpPr>
        <p:spPr>
          <a:xfrm>
            <a:off x="624469" y="0"/>
            <a:ext cx="702526" cy="367991"/>
          </a:xfrm>
          <a:prstGeom prst="roundRect">
            <a:avLst>
              <a:gd name="adj" fmla="val 16667"/>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5" name="Google Shape;2025;p11"/>
          <p:cNvSpPr/>
          <p:nvPr/>
        </p:nvSpPr>
        <p:spPr>
          <a:xfrm>
            <a:off x="3530730" y="136648"/>
            <a:ext cx="2150602" cy="285062"/>
          </a:xfrm>
          <a:prstGeom prst="wedgeRoundRectCallout">
            <a:avLst>
              <a:gd name="adj1" fmla="val -160652"/>
              <a:gd name="adj2" fmla="val 60745"/>
              <a:gd name="adj3" fmla="val 0"/>
            </a:avLst>
          </a:prstGeom>
          <a:solidFill>
            <a:srgbClr val="FFFF00"/>
          </a:solidFill>
          <a:ln w="9525" cap="flat" cmpd="sng">
            <a:solidFill>
              <a:schemeClr val="dk2"/>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1575" b="0" i="0" u="none" strike="noStrike" cap="none">
                <a:solidFill>
                  <a:srgbClr val="434343"/>
                </a:solidFill>
                <a:latin typeface="Calibri"/>
                <a:ea typeface="Calibri"/>
                <a:cs typeface="Calibri"/>
                <a:sym typeface="Calibri"/>
              </a:rPr>
              <a:t>For Managers</a:t>
            </a:r>
            <a:endParaRPr sz="1575" b="0" i="0" u="none" strike="noStrike" cap="none">
              <a:solidFill>
                <a:srgbClr val="43434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029"/>
        <p:cNvGrpSpPr/>
        <p:nvPr/>
      </p:nvGrpSpPr>
      <p:grpSpPr>
        <a:xfrm>
          <a:off x="0" y="0"/>
          <a:ext cx="0" cy="0"/>
          <a:chOff x="0" y="0"/>
          <a:chExt cx="0" cy="0"/>
        </a:xfrm>
      </p:grpSpPr>
      <p:sp>
        <p:nvSpPr>
          <p:cNvPr id="2030" name="Google Shape;2030;p12"/>
          <p:cNvSpPr/>
          <p:nvPr/>
        </p:nvSpPr>
        <p:spPr>
          <a:xfrm>
            <a:off x="0" y="982575"/>
            <a:ext cx="5447475" cy="4446675"/>
          </a:xfrm>
          <a:prstGeom prst="rect">
            <a:avLst/>
          </a:prstGeom>
          <a:solidFill>
            <a:srgbClr val="F3F3F3"/>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2031" name="Google Shape;2031;p12"/>
          <p:cNvSpPr txBox="1">
            <a:spLocks noGrp="1"/>
          </p:cNvSpPr>
          <p:nvPr>
            <p:ph type="body" idx="1"/>
          </p:nvPr>
        </p:nvSpPr>
        <p:spPr>
          <a:xfrm>
            <a:off x="408348" y="116840"/>
            <a:ext cx="8598492" cy="785631"/>
          </a:xfrm>
          <a:prstGeom prst="rect">
            <a:avLst/>
          </a:prstGeom>
          <a:solidFill>
            <a:schemeClr val="lt1"/>
          </a:solidFill>
          <a:ln>
            <a:noFill/>
          </a:ln>
        </p:spPr>
        <p:txBody>
          <a:bodyPr spcFirstLastPara="1" wrap="square" lIns="68550" tIns="34275" rIns="68550" bIns="34275" anchor="t" anchorCtr="0">
            <a:normAutofit/>
          </a:bodyPr>
          <a:lstStyle/>
          <a:p>
            <a:pPr marL="0" lvl="0" indent="0" algn="l" rtl="0">
              <a:lnSpc>
                <a:spcPct val="90000"/>
              </a:lnSpc>
              <a:spcBef>
                <a:spcPts val="750"/>
              </a:spcBef>
              <a:spcAft>
                <a:spcPts val="0"/>
              </a:spcAft>
              <a:buClr>
                <a:schemeClr val="dk1"/>
              </a:buClr>
              <a:buSzPts val="1100"/>
              <a:buNone/>
            </a:pPr>
            <a:r>
              <a:rPr lang="en-US"/>
              <a:t>Manager Experience | Empowerment and Access</a:t>
            </a:r>
            <a:endParaRPr/>
          </a:p>
        </p:txBody>
      </p:sp>
      <p:sp>
        <p:nvSpPr>
          <p:cNvPr id="2032" name="Google Shape;2032;p12"/>
          <p:cNvSpPr/>
          <p:nvPr/>
        </p:nvSpPr>
        <p:spPr>
          <a:xfrm>
            <a:off x="5447438" y="982575"/>
            <a:ext cx="3696525" cy="4446675"/>
          </a:xfrm>
          <a:prstGeom prst="rect">
            <a:avLst/>
          </a:prstGeom>
          <a:solidFill>
            <a:schemeClr val="accent4"/>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2033" name="Google Shape;2033;p12"/>
          <p:cNvSpPr txBox="1"/>
          <p:nvPr/>
        </p:nvSpPr>
        <p:spPr>
          <a:xfrm>
            <a:off x="203531" y="1381950"/>
            <a:ext cx="2774475" cy="1943587"/>
          </a:xfrm>
          <a:prstGeom prst="rect">
            <a:avLst/>
          </a:prstGeom>
          <a:noFill/>
          <a:ln>
            <a:noFill/>
          </a:ln>
        </p:spPr>
        <p:txBody>
          <a:bodyPr spcFirstLastPara="1" wrap="square" lIns="68550" tIns="68550" rIns="68550" bIns="68550" anchor="t" anchorCtr="0">
            <a:spAutoFit/>
          </a:bodyPr>
          <a:lstStyle/>
          <a:p>
            <a:pPr marL="0" marR="0" lvl="0" indent="0" algn="ctr" rtl="0">
              <a:lnSpc>
                <a:spcPct val="115000"/>
              </a:lnSpc>
              <a:spcBef>
                <a:spcPts val="0"/>
              </a:spcBef>
              <a:spcAft>
                <a:spcPts val="0"/>
              </a:spcAft>
              <a:buNone/>
            </a:pPr>
            <a:r>
              <a:rPr lang="en-US" sz="1275" b="0" i="0" u="none" strike="noStrike" cap="none">
                <a:solidFill>
                  <a:schemeClr val="dk1"/>
                </a:solidFill>
                <a:latin typeface="Calibri"/>
                <a:ea typeface="Calibri"/>
                <a:cs typeface="Calibri"/>
                <a:sym typeface="Calibri"/>
              </a:rPr>
              <a:t>Stanford is providing </a:t>
            </a:r>
            <a:r>
              <a:rPr lang="en-US" sz="1275" b="1" i="0" u="none" strike="noStrike" cap="none">
                <a:solidFill>
                  <a:schemeClr val="dk1"/>
                </a:solidFill>
                <a:latin typeface="Calibri"/>
                <a:ea typeface="Calibri"/>
                <a:cs typeface="Calibri"/>
                <a:sym typeface="Calibri"/>
              </a:rPr>
              <a:t>greater transparency and direct access</a:t>
            </a:r>
            <a:r>
              <a:rPr lang="en-US" sz="1275" b="0" i="0" u="none" strike="noStrike" cap="none">
                <a:solidFill>
                  <a:schemeClr val="dk1"/>
                </a:solidFill>
                <a:latin typeface="Calibri"/>
                <a:ea typeface="Calibri"/>
                <a:cs typeface="Calibri"/>
                <a:sym typeface="Calibri"/>
              </a:rPr>
              <a:t> to essential tools and data, empowering you to </a:t>
            </a:r>
            <a:r>
              <a:rPr lang="en-US" sz="1275" b="1" i="0" u="none" strike="noStrike" cap="none">
                <a:solidFill>
                  <a:schemeClr val="dk1"/>
                </a:solidFill>
                <a:latin typeface="Calibri"/>
                <a:ea typeface="Calibri"/>
                <a:cs typeface="Calibri"/>
                <a:sym typeface="Calibri"/>
              </a:rPr>
              <a:t>focus on developing your team, achieving results</a:t>
            </a:r>
            <a:r>
              <a:rPr lang="en-US" sz="1275" b="0" i="0" u="none" strike="noStrike" cap="none">
                <a:solidFill>
                  <a:schemeClr val="dk1"/>
                </a:solidFill>
                <a:latin typeface="Calibri"/>
                <a:ea typeface="Calibri"/>
                <a:cs typeface="Calibri"/>
                <a:sym typeface="Calibri"/>
              </a:rPr>
              <a:t>, and making informed decisions, giving you the time and tools you need to </a:t>
            </a:r>
            <a:r>
              <a:rPr lang="en-US" sz="1275" b="1" i="0" u="none" strike="noStrike" cap="none">
                <a:solidFill>
                  <a:schemeClr val="dk1"/>
                </a:solidFill>
                <a:latin typeface="Calibri"/>
                <a:ea typeface="Calibri"/>
                <a:cs typeface="Calibri"/>
                <a:sym typeface="Calibri"/>
              </a:rPr>
              <a:t>lead effectively and make a meaningful impact</a:t>
            </a:r>
            <a:r>
              <a:rPr lang="en-US" sz="1275" b="0" i="0" u="none" strike="noStrike" cap="none">
                <a:solidFill>
                  <a:schemeClr val="dk1"/>
                </a:solidFill>
                <a:latin typeface="Calibri"/>
                <a:ea typeface="Calibri"/>
                <a:cs typeface="Calibri"/>
                <a:sym typeface="Calibri"/>
              </a:rPr>
              <a:t>.</a:t>
            </a:r>
            <a:endParaRPr sz="1275" b="0" i="0" u="none" strike="noStrike" cap="none">
              <a:solidFill>
                <a:schemeClr val="dk1"/>
              </a:solidFill>
              <a:latin typeface="Calibri"/>
              <a:ea typeface="Calibri"/>
              <a:cs typeface="Calibri"/>
              <a:sym typeface="Calibri"/>
            </a:endParaRPr>
          </a:p>
        </p:txBody>
      </p:sp>
      <p:sp>
        <p:nvSpPr>
          <p:cNvPr id="2034" name="Google Shape;2034;p12"/>
          <p:cNvSpPr/>
          <p:nvPr/>
        </p:nvSpPr>
        <p:spPr>
          <a:xfrm>
            <a:off x="3325613" y="1279238"/>
            <a:ext cx="5398875" cy="383265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grpSp>
        <p:nvGrpSpPr>
          <p:cNvPr id="2035" name="Google Shape;2035;p12"/>
          <p:cNvGrpSpPr/>
          <p:nvPr/>
        </p:nvGrpSpPr>
        <p:grpSpPr>
          <a:xfrm>
            <a:off x="3602268" y="1496564"/>
            <a:ext cx="246877" cy="234855"/>
            <a:chOff x="5454476" y="3155854"/>
            <a:chExt cx="410999" cy="410999"/>
          </a:xfrm>
        </p:grpSpPr>
        <p:sp>
          <p:nvSpPr>
            <p:cNvPr id="2036" name="Google Shape;2036;p12"/>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037" name="Google Shape;2037;p12"/>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038" name="Google Shape;2038;p12"/>
          <p:cNvSpPr txBox="1"/>
          <p:nvPr/>
        </p:nvSpPr>
        <p:spPr>
          <a:xfrm>
            <a:off x="3963450" y="1348932"/>
            <a:ext cx="4545675" cy="461643"/>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Calibri"/>
                <a:ea typeface="Calibri"/>
                <a:cs typeface="Calibri"/>
                <a:sym typeface="Calibri"/>
              </a:rPr>
              <a:t>Managers will</a:t>
            </a:r>
            <a:r>
              <a:rPr lang="en-US" sz="1050" b="1" i="0" u="none" strike="noStrike" cap="none">
                <a:solidFill>
                  <a:schemeClr val="dk1"/>
                </a:solidFill>
                <a:latin typeface="Calibri"/>
                <a:ea typeface="Calibri"/>
                <a:cs typeface="Calibri"/>
                <a:sym typeface="Calibri"/>
              </a:rPr>
              <a:t> have visibility to compensation data for their direct reports</a:t>
            </a:r>
            <a:r>
              <a:rPr lang="en-US" sz="1050" b="0" i="0" u="none" strike="noStrike" cap="none">
                <a:solidFill>
                  <a:schemeClr val="dk1"/>
                </a:solidFill>
                <a:latin typeface="Calibri"/>
                <a:ea typeface="Calibri"/>
                <a:cs typeface="Calibri"/>
                <a:sym typeface="Calibri"/>
              </a:rPr>
              <a:t>, including historical pay information.</a:t>
            </a:r>
            <a:endParaRPr sz="1050" b="0" i="0" u="none" strike="noStrike" cap="none">
              <a:solidFill>
                <a:schemeClr val="dk1"/>
              </a:solidFill>
              <a:latin typeface="Calibri"/>
              <a:ea typeface="Calibri"/>
              <a:cs typeface="Calibri"/>
              <a:sym typeface="Calibri"/>
            </a:endParaRPr>
          </a:p>
        </p:txBody>
      </p:sp>
      <p:cxnSp>
        <p:nvCxnSpPr>
          <p:cNvPr id="2039" name="Google Shape;2039;p12"/>
          <p:cNvCxnSpPr/>
          <p:nvPr/>
        </p:nvCxnSpPr>
        <p:spPr>
          <a:xfrm>
            <a:off x="3984925" y="1818771"/>
            <a:ext cx="4406400" cy="6750"/>
          </a:xfrm>
          <a:prstGeom prst="straightConnector1">
            <a:avLst/>
          </a:prstGeom>
          <a:noFill/>
          <a:ln w="9525" cap="flat" cmpd="sng">
            <a:solidFill>
              <a:schemeClr val="lt2"/>
            </a:solidFill>
            <a:prstDash val="dash"/>
            <a:round/>
            <a:headEnd type="none" w="sm" len="sm"/>
            <a:tailEnd type="none" w="sm" len="sm"/>
          </a:ln>
        </p:spPr>
      </p:cxnSp>
      <p:grpSp>
        <p:nvGrpSpPr>
          <p:cNvPr id="2040" name="Google Shape;2040;p12"/>
          <p:cNvGrpSpPr/>
          <p:nvPr/>
        </p:nvGrpSpPr>
        <p:grpSpPr>
          <a:xfrm>
            <a:off x="3602268" y="2034737"/>
            <a:ext cx="246877" cy="234855"/>
            <a:chOff x="5454476" y="3155854"/>
            <a:chExt cx="410999" cy="410999"/>
          </a:xfrm>
        </p:grpSpPr>
        <p:sp>
          <p:nvSpPr>
            <p:cNvPr id="2041" name="Google Shape;2041;p12"/>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042" name="Google Shape;2042;p12"/>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043" name="Google Shape;2043;p12"/>
          <p:cNvSpPr txBox="1"/>
          <p:nvPr/>
        </p:nvSpPr>
        <p:spPr>
          <a:xfrm>
            <a:off x="3963450" y="1806131"/>
            <a:ext cx="4631850" cy="623225"/>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Calibri"/>
                <a:ea typeface="Calibri"/>
                <a:cs typeface="Calibri"/>
                <a:sym typeface="Calibri"/>
              </a:rPr>
              <a:t>Managers will</a:t>
            </a:r>
            <a:r>
              <a:rPr lang="en-US" sz="1050" b="1" i="0" u="none" strike="noStrike" cap="none">
                <a:solidFill>
                  <a:schemeClr val="dk1"/>
                </a:solidFill>
                <a:latin typeface="Calibri"/>
                <a:ea typeface="Calibri"/>
                <a:cs typeface="Calibri"/>
                <a:sym typeface="Calibri"/>
              </a:rPr>
              <a:t> play a role in the standard approval path for compensation actions</a:t>
            </a:r>
            <a:r>
              <a:rPr lang="en-US" sz="1050" b="0" i="0" u="none" strike="noStrike" cap="none">
                <a:solidFill>
                  <a:schemeClr val="dk1"/>
                </a:solidFill>
                <a:latin typeface="Calibri"/>
                <a:ea typeface="Calibri"/>
                <a:cs typeface="Calibri"/>
                <a:sym typeface="Calibri"/>
              </a:rPr>
              <a:t> (approval will typically go to a requester’s manager, and HR, with an option for local Finance approval, and UHR Compensation approval if outside of thresholds).</a:t>
            </a:r>
            <a:endParaRPr sz="1050" b="1" i="0" u="none" strike="noStrike" cap="none">
              <a:solidFill>
                <a:schemeClr val="dk1"/>
              </a:solidFill>
              <a:latin typeface="Calibri"/>
              <a:ea typeface="Calibri"/>
              <a:cs typeface="Calibri"/>
              <a:sym typeface="Calibri"/>
            </a:endParaRPr>
          </a:p>
        </p:txBody>
      </p:sp>
      <p:cxnSp>
        <p:nvCxnSpPr>
          <p:cNvPr id="2044" name="Google Shape;2044;p12"/>
          <p:cNvCxnSpPr/>
          <p:nvPr/>
        </p:nvCxnSpPr>
        <p:spPr>
          <a:xfrm>
            <a:off x="3984925" y="2434711"/>
            <a:ext cx="4406400" cy="6750"/>
          </a:xfrm>
          <a:prstGeom prst="straightConnector1">
            <a:avLst/>
          </a:prstGeom>
          <a:noFill/>
          <a:ln w="9525" cap="flat" cmpd="sng">
            <a:solidFill>
              <a:schemeClr val="lt2"/>
            </a:solidFill>
            <a:prstDash val="dash"/>
            <a:round/>
            <a:headEnd type="none" w="sm" len="sm"/>
            <a:tailEnd type="none" w="sm" len="sm"/>
          </a:ln>
        </p:spPr>
      </p:cxnSp>
      <p:grpSp>
        <p:nvGrpSpPr>
          <p:cNvPr id="2045" name="Google Shape;2045;p12"/>
          <p:cNvGrpSpPr/>
          <p:nvPr/>
        </p:nvGrpSpPr>
        <p:grpSpPr>
          <a:xfrm>
            <a:off x="3602268" y="2595128"/>
            <a:ext cx="246877" cy="234855"/>
            <a:chOff x="5454476" y="3155854"/>
            <a:chExt cx="410999" cy="410999"/>
          </a:xfrm>
        </p:grpSpPr>
        <p:sp>
          <p:nvSpPr>
            <p:cNvPr id="2046" name="Google Shape;2046;p12"/>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047" name="Google Shape;2047;p12"/>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048" name="Google Shape;2048;p12"/>
          <p:cNvSpPr txBox="1"/>
          <p:nvPr/>
        </p:nvSpPr>
        <p:spPr>
          <a:xfrm>
            <a:off x="3963450" y="2423668"/>
            <a:ext cx="4545675" cy="623225"/>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Calibri"/>
                <a:ea typeface="Calibri"/>
                <a:cs typeface="Calibri"/>
                <a:sym typeface="Calibri"/>
              </a:rPr>
              <a:t>Managers will</a:t>
            </a:r>
            <a:r>
              <a:rPr lang="en-US" sz="1050" b="1" i="0" u="none" strike="noStrike" cap="none">
                <a:solidFill>
                  <a:schemeClr val="dk1"/>
                </a:solidFill>
                <a:latin typeface="Calibri"/>
                <a:ea typeface="Calibri"/>
                <a:cs typeface="Calibri"/>
                <a:sym typeface="Calibri"/>
              </a:rPr>
              <a:t> actively manage their teams </a:t>
            </a:r>
            <a:r>
              <a:rPr lang="en-US" sz="1050" b="0" i="0" u="none" strike="noStrike" cap="none">
                <a:solidFill>
                  <a:schemeClr val="dk1"/>
                </a:solidFill>
                <a:latin typeface="Calibri"/>
                <a:ea typeface="Calibri"/>
                <a:cs typeface="Calibri"/>
                <a:sym typeface="Calibri"/>
              </a:rPr>
              <a:t>by evaluating performance, making compensation allocation recommendations, and initiating job offers and promotions of direct reports.</a:t>
            </a:r>
            <a:endParaRPr sz="1050" b="1" i="0" u="none" strike="noStrike" cap="none">
              <a:solidFill>
                <a:schemeClr val="dk1"/>
              </a:solidFill>
              <a:latin typeface="Calibri"/>
              <a:ea typeface="Calibri"/>
              <a:cs typeface="Calibri"/>
              <a:sym typeface="Calibri"/>
            </a:endParaRPr>
          </a:p>
        </p:txBody>
      </p:sp>
      <p:cxnSp>
        <p:nvCxnSpPr>
          <p:cNvPr id="2049" name="Google Shape;2049;p12"/>
          <p:cNvCxnSpPr/>
          <p:nvPr/>
        </p:nvCxnSpPr>
        <p:spPr>
          <a:xfrm>
            <a:off x="3984925" y="3052255"/>
            <a:ext cx="4406400" cy="6750"/>
          </a:xfrm>
          <a:prstGeom prst="straightConnector1">
            <a:avLst/>
          </a:prstGeom>
          <a:noFill/>
          <a:ln w="9525" cap="flat" cmpd="sng">
            <a:solidFill>
              <a:schemeClr val="lt2"/>
            </a:solidFill>
            <a:prstDash val="dash"/>
            <a:round/>
            <a:headEnd type="none" w="sm" len="sm"/>
            <a:tailEnd type="none" w="sm" len="sm"/>
          </a:ln>
        </p:spPr>
      </p:cxnSp>
      <p:grpSp>
        <p:nvGrpSpPr>
          <p:cNvPr id="2050" name="Google Shape;2050;p12"/>
          <p:cNvGrpSpPr/>
          <p:nvPr/>
        </p:nvGrpSpPr>
        <p:grpSpPr>
          <a:xfrm>
            <a:off x="3602268" y="3177737"/>
            <a:ext cx="246877" cy="234855"/>
            <a:chOff x="5454476" y="3155854"/>
            <a:chExt cx="410999" cy="410999"/>
          </a:xfrm>
        </p:grpSpPr>
        <p:sp>
          <p:nvSpPr>
            <p:cNvPr id="2051" name="Google Shape;2051;p12"/>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052" name="Google Shape;2052;p12"/>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053" name="Google Shape;2053;p12"/>
          <p:cNvSpPr txBox="1"/>
          <p:nvPr/>
        </p:nvSpPr>
        <p:spPr>
          <a:xfrm>
            <a:off x="3963450" y="3063426"/>
            <a:ext cx="4545675" cy="461643"/>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Calibri"/>
                <a:ea typeface="Calibri"/>
                <a:cs typeface="Calibri"/>
                <a:sym typeface="Calibri"/>
              </a:rPr>
              <a:t>Managers will</a:t>
            </a:r>
            <a:r>
              <a:rPr lang="en-US" sz="1050" b="1" i="0" u="none" strike="noStrike" cap="none">
                <a:solidFill>
                  <a:schemeClr val="dk1"/>
                </a:solidFill>
                <a:latin typeface="Calibri"/>
                <a:ea typeface="Calibri"/>
                <a:cs typeface="Calibri"/>
                <a:sym typeface="Calibri"/>
              </a:rPr>
              <a:t> </a:t>
            </a:r>
            <a:r>
              <a:rPr lang="en-US" sz="1050" b="0" i="0" u="none" strike="noStrike" cap="none">
                <a:solidFill>
                  <a:schemeClr val="dk1"/>
                </a:solidFill>
                <a:latin typeface="Calibri"/>
                <a:ea typeface="Calibri"/>
                <a:cs typeface="Calibri"/>
                <a:sym typeface="Calibri"/>
              </a:rPr>
              <a:t>be able to </a:t>
            </a:r>
            <a:r>
              <a:rPr lang="en-US" sz="1050" b="1" i="0" u="none" strike="noStrike" cap="none">
                <a:solidFill>
                  <a:schemeClr val="dk1"/>
                </a:solidFill>
                <a:latin typeface="Calibri"/>
                <a:ea typeface="Calibri"/>
                <a:cs typeface="Calibri"/>
                <a:sym typeface="Calibri"/>
              </a:rPr>
              <a:t>reward performance by recommending variable and ad-hoc compensation </a:t>
            </a:r>
            <a:r>
              <a:rPr lang="en-US" sz="1050" b="0" i="0" u="none" strike="noStrike" cap="none">
                <a:solidFill>
                  <a:schemeClr val="dk1"/>
                </a:solidFill>
                <a:latin typeface="Calibri"/>
                <a:ea typeface="Calibri"/>
                <a:cs typeface="Calibri"/>
                <a:sym typeface="Calibri"/>
              </a:rPr>
              <a:t>(e.g. increases, spot awards, bonuses).</a:t>
            </a:r>
            <a:endParaRPr sz="1050" b="1" i="0" u="none" strike="noStrike" cap="none">
              <a:solidFill>
                <a:schemeClr val="dk1"/>
              </a:solidFill>
              <a:latin typeface="Calibri"/>
              <a:ea typeface="Calibri"/>
              <a:cs typeface="Calibri"/>
              <a:sym typeface="Calibri"/>
            </a:endParaRPr>
          </a:p>
        </p:txBody>
      </p:sp>
      <p:cxnSp>
        <p:nvCxnSpPr>
          <p:cNvPr id="2054" name="Google Shape;2054;p12"/>
          <p:cNvCxnSpPr/>
          <p:nvPr/>
        </p:nvCxnSpPr>
        <p:spPr>
          <a:xfrm>
            <a:off x="3984925" y="3533280"/>
            <a:ext cx="4406400" cy="6750"/>
          </a:xfrm>
          <a:prstGeom prst="straightConnector1">
            <a:avLst/>
          </a:prstGeom>
          <a:noFill/>
          <a:ln w="9525" cap="flat" cmpd="sng">
            <a:solidFill>
              <a:schemeClr val="lt2"/>
            </a:solidFill>
            <a:prstDash val="dash"/>
            <a:round/>
            <a:headEnd type="none" w="sm" len="sm"/>
            <a:tailEnd type="none" w="sm" len="sm"/>
          </a:ln>
        </p:spPr>
      </p:cxnSp>
      <p:grpSp>
        <p:nvGrpSpPr>
          <p:cNvPr id="2055" name="Google Shape;2055;p12"/>
          <p:cNvGrpSpPr/>
          <p:nvPr/>
        </p:nvGrpSpPr>
        <p:grpSpPr>
          <a:xfrm>
            <a:off x="3602268" y="3634937"/>
            <a:ext cx="246877" cy="234855"/>
            <a:chOff x="5454476" y="3155854"/>
            <a:chExt cx="410999" cy="410999"/>
          </a:xfrm>
        </p:grpSpPr>
        <p:sp>
          <p:nvSpPr>
            <p:cNvPr id="2056" name="Google Shape;2056;p12"/>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057" name="Google Shape;2057;p12"/>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058" name="Google Shape;2058;p12"/>
          <p:cNvSpPr txBox="1"/>
          <p:nvPr/>
        </p:nvSpPr>
        <p:spPr>
          <a:xfrm>
            <a:off x="3963450" y="3520623"/>
            <a:ext cx="4545675" cy="461643"/>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Calibri"/>
                <a:ea typeface="Calibri"/>
                <a:cs typeface="Calibri"/>
                <a:sym typeface="Calibri"/>
              </a:rPr>
              <a:t>Managers will</a:t>
            </a:r>
            <a:r>
              <a:rPr lang="en-US" sz="1050" b="1" i="0" u="none" strike="noStrike" cap="none">
                <a:solidFill>
                  <a:schemeClr val="dk1"/>
                </a:solidFill>
                <a:latin typeface="Calibri"/>
                <a:ea typeface="Calibri"/>
                <a:cs typeface="Calibri"/>
                <a:sym typeface="Calibri"/>
              </a:rPr>
              <a:t> engage in meaningful conversations </a:t>
            </a:r>
            <a:r>
              <a:rPr lang="en-US" sz="1050" b="0" i="0" u="none" strike="noStrike" cap="none">
                <a:solidFill>
                  <a:schemeClr val="dk1"/>
                </a:solidFill>
                <a:latin typeface="Calibri"/>
                <a:ea typeface="Calibri"/>
                <a:cs typeface="Calibri"/>
                <a:sym typeface="Calibri"/>
              </a:rPr>
              <a:t>when communicating compensation change to direct reports.</a:t>
            </a:r>
            <a:endParaRPr sz="1050" b="1" i="0" u="none" strike="noStrike" cap="none">
              <a:solidFill>
                <a:schemeClr val="dk1"/>
              </a:solidFill>
              <a:latin typeface="Calibri"/>
              <a:ea typeface="Calibri"/>
              <a:cs typeface="Calibri"/>
              <a:sym typeface="Calibri"/>
            </a:endParaRPr>
          </a:p>
        </p:txBody>
      </p:sp>
      <p:cxnSp>
        <p:nvCxnSpPr>
          <p:cNvPr id="2059" name="Google Shape;2059;p12"/>
          <p:cNvCxnSpPr/>
          <p:nvPr/>
        </p:nvCxnSpPr>
        <p:spPr>
          <a:xfrm>
            <a:off x="3984925" y="3990482"/>
            <a:ext cx="4406400" cy="6750"/>
          </a:xfrm>
          <a:prstGeom prst="straightConnector1">
            <a:avLst/>
          </a:prstGeom>
          <a:noFill/>
          <a:ln w="9525" cap="flat" cmpd="sng">
            <a:solidFill>
              <a:schemeClr val="lt2"/>
            </a:solidFill>
            <a:prstDash val="dash"/>
            <a:round/>
            <a:headEnd type="none" w="sm" len="sm"/>
            <a:tailEnd type="none" w="sm" len="sm"/>
          </a:ln>
        </p:spPr>
      </p:cxnSp>
      <p:grpSp>
        <p:nvGrpSpPr>
          <p:cNvPr id="2060" name="Google Shape;2060;p12"/>
          <p:cNvGrpSpPr/>
          <p:nvPr/>
        </p:nvGrpSpPr>
        <p:grpSpPr>
          <a:xfrm>
            <a:off x="3602268" y="4103246"/>
            <a:ext cx="246877" cy="234855"/>
            <a:chOff x="5454476" y="3155854"/>
            <a:chExt cx="410999" cy="410999"/>
          </a:xfrm>
        </p:grpSpPr>
        <p:sp>
          <p:nvSpPr>
            <p:cNvPr id="2061" name="Google Shape;2061;p12"/>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062" name="Google Shape;2062;p12"/>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063" name="Google Shape;2063;p12"/>
          <p:cNvSpPr txBox="1"/>
          <p:nvPr/>
        </p:nvSpPr>
        <p:spPr>
          <a:xfrm>
            <a:off x="3963450" y="3988941"/>
            <a:ext cx="4557600" cy="461643"/>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Calibri"/>
                <a:ea typeface="Calibri"/>
                <a:cs typeface="Calibri"/>
                <a:sym typeface="Calibri"/>
              </a:rPr>
              <a:t>Managers will</a:t>
            </a:r>
            <a:r>
              <a:rPr lang="en-US" sz="1050" b="1" i="0" u="none" strike="noStrike" cap="none">
                <a:solidFill>
                  <a:schemeClr val="dk1"/>
                </a:solidFill>
                <a:latin typeface="Calibri"/>
                <a:ea typeface="Calibri"/>
                <a:cs typeface="Calibri"/>
                <a:sym typeface="Calibri"/>
              </a:rPr>
              <a:t> have the ability to make updates to direct reports’ data via direct access</a:t>
            </a:r>
            <a:r>
              <a:rPr lang="en-US" sz="1050" b="0" i="0" u="none" strike="noStrike" cap="none">
                <a:solidFill>
                  <a:schemeClr val="dk1"/>
                </a:solidFill>
                <a:latin typeface="Calibri"/>
                <a:ea typeface="Calibri"/>
                <a:cs typeface="Calibri"/>
                <a:sym typeface="Calibri"/>
              </a:rPr>
              <a:t>, streamlining the process.</a:t>
            </a:r>
            <a:endParaRPr sz="1050" b="1" i="0" u="none" strike="noStrike" cap="none">
              <a:solidFill>
                <a:schemeClr val="dk1"/>
              </a:solidFill>
              <a:latin typeface="Calibri"/>
              <a:ea typeface="Calibri"/>
              <a:cs typeface="Calibri"/>
              <a:sym typeface="Calibri"/>
            </a:endParaRPr>
          </a:p>
        </p:txBody>
      </p:sp>
      <p:cxnSp>
        <p:nvCxnSpPr>
          <p:cNvPr id="2064" name="Google Shape;2064;p12"/>
          <p:cNvCxnSpPr/>
          <p:nvPr/>
        </p:nvCxnSpPr>
        <p:spPr>
          <a:xfrm>
            <a:off x="3984925" y="4447685"/>
            <a:ext cx="4406400" cy="6750"/>
          </a:xfrm>
          <a:prstGeom prst="straightConnector1">
            <a:avLst/>
          </a:prstGeom>
          <a:noFill/>
          <a:ln w="9525" cap="flat" cmpd="sng">
            <a:solidFill>
              <a:schemeClr val="lt2"/>
            </a:solidFill>
            <a:prstDash val="dash"/>
            <a:round/>
            <a:headEnd type="none" w="sm" len="sm"/>
            <a:tailEnd type="none" w="sm" len="sm"/>
          </a:ln>
        </p:spPr>
      </p:cxnSp>
      <p:grpSp>
        <p:nvGrpSpPr>
          <p:cNvPr id="2065" name="Google Shape;2065;p12"/>
          <p:cNvGrpSpPr/>
          <p:nvPr/>
        </p:nvGrpSpPr>
        <p:grpSpPr>
          <a:xfrm>
            <a:off x="3602268" y="4571555"/>
            <a:ext cx="246877" cy="234855"/>
            <a:chOff x="5454476" y="3155854"/>
            <a:chExt cx="410999" cy="410999"/>
          </a:xfrm>
        </p:grpSpPr>
        <p:sp>
          <p:nvSpPr>
            <p:cNvPr id="2066" name="Google Shape;2066;p12"/>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067" name="Google Shape;2067;p12"/>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4"/>
            </a:solidFill>
            <a:ln w="19050" cap="flat" cmpd="sng">
              <a:solidFill>
                <a:schemeClr val="accent4"/>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068" name="Google Shape;2068;p12"/>
          <p:cNvSpPr txBox="1"/>
          <p:nvPr/>
        </p:nvSpPr>
        <p:spPr>
          <a:xfrm>
            <a:off x="3963450" y="4457250"/>
            <a:ext cx="4557600" cy="623225"/>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dk1"/>
                </a:solidFill>
                <a:latin typeface="Calibri"/>
                <a:ea typeface="Calibri"/>
                <a:cs typeface="Calibri"/>
                <a:sym typeface="Calibri"/>
              </a:rPr>
              <a:t>Managers will</a:t>
            </a:r>
            <a:r>
              <a:rPr lang="en-US" sz="1050" b="1" i="0" u="none" strike="noStrike" cap="none">
                <a:solidFill>
                  <a:schemeClr val="dk1"/>
                </a:solidFill>
                <a:latin typeface="Calibri"/>
                <a:ea typeface="Calibri"/>
                <a:cs typeface="Calibri"/>
                <a:sym typeface="Calibri"/>
              </a:rPr>
              <a:t> have the option to delegate most system interactions</a:t>
            </a:r>
            <a:r>
              <a:rPr lang="en-US" sz="1050" b="0" i="0" u="none" strike="noStrike" cap="none">
                <a:solidFill>
                  <a:schemeClr val="dk1"/>
                </a:solidFill>
                <a:latin typeface="Calibri"/>
                <a:ea typeface="Calibri"/>
                <a:cs typeface="Calibri"/>
                <a:sym typeface="Calibri"/>
              </a:rPr>
              <a:t> (for certain managers like faculty and senior leaders; all managers may delegate during time away or leaves of absence).</a:t>
            </a:r>
            <a:endParaRPr sz="1050" b="1" i="0" u="none" strike="noStrike" cap="none">
              <a:solidFill>
                <a:schemeClr val="dk1"/>
              </a:solidFill>
              <a:latin typeface="Calibri"/>
              <a:ea typeface="Calibri"/>
              <a:cs typeface="Calibri"/>
              <a:sym typeface="Calibri"/>
            </a:endParaRPr>
          </a:p>
        </p:txBody>
      </p:sp>
      <p:sp>
        <p:nvSpPr>
          <p:cNvPr id="2069" name="Google Shape;2069;p12"/>
          <p:cNvSpPr/>
          <p:nvPr/>
        </p:nvSpPr>
        <p:spPr>
          <a:xfrm>
            <a:off x="187960" y="3593381"/>
            <a:ext cx="2790046" cy="1715219"/>
          </a:xfrm>
          <a:prstGeom prst="roundRect">
            <a:avLst>
              <a:gd name="adj" fmla="val 16667"/>
            </a:avLst>
          </a:prstGeom>
          <a:solidFill>
            <a:srgbClr val="B1D5E2"/>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2070" name="Google Shape;2070;p12"/>
          <p:cNvSpPr txBox="1"/>
          <p:nvPr/>
        </p:nvSpPr>
        <p:spPr>
          <a:xfrm>
            <a:off x="636956" y="3734269"/>
            <a:ext cx="2228400" cy="1523472"/>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125" b="1" i="1" u="none" strike="noStrike" cap="none">
                <a:solidFill>
                  <a:schemeClr val="dk1"/>
                </a:solidFill>
                <a:latin typeface="Calibri"/>
                <a:ea typeface="Calibri"/>
                <a:cs typeface="Calibri"/>
                <a:sym typeface="Calibri"/>
              </a:rPr>
              <a:t>Clicks don’t replace conversations</a:t>
            </a:r>
            <a:r>
              <a:rPr lang="en-US" sz="1125" b="0" i="1" u="none" strike="noStrike" cap="none">
                <a:solidFill>
                  <a:schemeClr val="dk1"/>
                </a:solidFill>
                <a:latin typeface="Calibri"/>
                <a:ea typeface="Calibri"/>
                <a:cs typeface="Calibri"/>
                <a:sym typeface="Calibri"/>
              </a:rPr>
              <a:t> – local HR will continue to partner strategically with managers and leaders. Plus, </a:t>
            </a:r>
            <a:r>
              <a:rPr lang="en-US" sz="1125" b="1" i="1" u="none" strike="noStrike" cap="none">
                <a:solidFill>
                  <a:schemeClr val="dk1"/>
                </a:solidFill>
                <a:latin typeface="Calibri"/>
                <a:ea typeface="Calibri"/>
                <a:cs typeface="Calibri"/>
                <a:sym typeface="Calibri"/>
              </a:rPr>
              <a:t>guardrails, alerts, notifications and approval pathways</a:t>
            </a:r>
            <a:r>
              <a:rPr lang="en-US" sz="1125" b="0" i="1" u="none" strike="noStrike" cap="none">
                <a:solidFill>
                  <a:schemeClr val="dk1"/>
                </a:solidFill>
                <a:latin typeface="Calibri"/>
                <a:ea typeface="Calibri"/>
                <a:cs typeface="Calibri"/>
                <a:sym typeface="Calibri"/>
              </a:rPr>
              <a:t> within our new HR and Payroll system will prevent accidental or inappropriate actions. </a:t>
            </a:r>
            <a:endParaRPr sz="825" b="0" i="1" u="none" strike="noStrike" cap="none">
              <a:solidFill>
                <a:srgbClr val="000000"/>
              </a:solidFill>
              <a:latin typeface="Calibri"/>
              <a:ea typeface="Calibri"/>
              <a:cs typeface="Calibri"/>
              <a:sym typeface="Calibri"/>
            </a:endParaRPr>
          </a:p>
        </p:txBody>
      </p:sp>
      <p:grpSp>
        <p:nvGrpSpPr>
          <p:cNvPr id="2071" name="Google Shape;2071;p12"/>
          <p:cNvGrpSpPr/>
          <p:nvPr/>
        </p:nvGrpSpPr>
        <p:grpSpPr>
          <a:xfrm>
            <a:off x="279736" y="3824803"/>
            <a:ext cx="300065" cy="387896"/>
            <a:chOff x="5749189" y="1079538"/>
            <a:chExt cx="361382" cy="477381"/>
          </a:xfrm>
        </p:grpSpPr>
        <p:sp>
          <p:nvSpPr>
            <p:cNvPr id="2072" name="Google Shape;2072;p12"/>
            <p:cNvSpPr/>
            <p:nvPr/>
          </p:nvSpPr>
          <p:spPr>
            <a:xfrm>
              <a:off x="5749189" y="1079538"/>
              <a:ext cx="361382" cy="477381"/>
            </a:xfrm>
            <a:custGeom>
              <a:avLst/>
              <a:gdLst/>
              <a:ahLst/>
              <a:cxnLst/>
              <a:rect l="l" t="t" r="r" b="b"/>
              <a:pathLst>
                <a:path w="228" h="300" extrusionOk="0">
                  <a:moveTo>
                    <a:pt x="0" y="41"/>
                  </a:moveTo>
                  <a:cubicBezTo>
                    <a:pt x="44" y="44"/>
                    <a:pt x="81" y="30"/>
                    <a:pt x="114" y="0"/>
                  </a:cubicBezTo>
                  <a:cubicBezTo>
                    <a:pt x="146" y="30"/>
                    <a:pt x="184" y="44"/>
                    <a:pt x="228" y="41"/>
                  </a:cubicBezTo>
                  <a:cubicBezTo>
                    <a:pt x="228" y="43"/>
                    <a:pt x="228" y="45"/>
                    <a:pt x="228" y="46"/>
                  </a:cubicBezTo>
                  <a:cubicBezTo>
                    <a:pt x="228" y="90"/>
                    <a:pt x="228" y="135"/>
                    <a:pt x="228" y="179"/>
                  </a:cubicBezTo>
                  <a:cubicBezTo>
                    <a:pt x="228" y="188"/>
                    <a:pt x="226" y="197"/>
                    <a:pt x="224" y="206"/>
                  </a:cubicBezTo>
                  <a:cubicBezTo>
                    <a:pt x="222" y="220"/>
                    <a:pt x="213" y="231"/>
                    <a:pt x="203" y="241"/>
                  </a:cubicBezTo>
                  <a:cubicBezTo>
                    <a:pt x="191" y="253"/>
                    <a:pt x="176" y="263"/>
                    <a:pt x="161" y="272"/>
                  </a:cubicBezTo>
                  <a:cubicBezTo>
                    <a:pt x="146" y="281"/>
                    <a:pt x="131" y="290"/>
                    <a:pt x="116" y="299"/>
                  </a:cubicBezTo>
                  <a:cubicBezTo>
                    <a:pt x="115" y="300"/>
                    <a:pt x="113" y="300"/>
                    <a:pt x="112" y="300"/>
                  </a:cubicBezTo>
                  <a:cubicBezTo>
                    <a:pt x="87" y="284"/>
                    <a:pt x="63" y="269"/>
                    <a:pt x="38" y="253"/>
                  </a:cubicBezTo>
                  <a:cubicBezTo>
                    <a:pt x="27" y="245"/>
                    <a:pt x="17" y="236"/>
                    <a:pt x="10" y="224"/>
                  </a:cubicBezTo>
                  <a:cubicBezTo>
                    <a:pt x="3" y="213"/>
                    <a:pt x="0" y="200"/>
                    <a:pt x="0" y="187"/>
                  </a:cubicBezTo>
                  <a:cubicBezTo>
                    <a:pt x="0" y="151"/>
                    <a:pt x="0" y="115"/>
                    <a:pt x="0" y="79"/>
                  </a:cubicBezTo>
                  <a:cubicBezTo>
                    <a:pt x="0" y="67"/>
                    <a:pt x="0" y="55"/>
                    <a:pt x="0" y="41"/>
                  </a:cubicBezTo>
                  <a:close/>
                  <a:moveTo>
                    <a:pt x="29" y="70"/>
                  </a:moveTo>
                  <a:cubicBezTo>
                    <a:pt x="29" y="71"/>
                    <a:pt x="29" y="71"/>
                    <a:pt x="29" y="72"/>
                  </a:cubicBezTo>
                  <a:cubicBezTo>
                    <a:pt x="29" y="110"/>
                    <a:pt x="29" y="149"/>
                    <a:pt x="29" y="187"/>
                  </a:cubicBezTo>
                  <a:cubicBezTo>
                    <a:pt x="29" y="198"/>
                    <a:pt x="33" y="208"/>
                    <a:pt x="41" y="216"/>
                  </a:cubicBezTo>
                  <a:cubicBezTo>
                    <a:pt x="45" y="221"/>
                    <a:pt x="51" y="226"/>
                    <a:pt x="56" y="230"/>
                  </a:cubicBezTo>
                  <a:cubicBezTo>
                    <a:pt x="75" y="242"/>
                    <a:pt x="93" y="254"/>
                    <a:pt x="112" y="265"/>
                  </a:cubicBezTo>
                  <a:cubicBezTo>
                    <a:pt x="113" y="266"/>
                    <a:pt x="115" y="266"/>
                    <a:pt x="116" y="265"/>
                  </a:cubicBezTo>
                  <a:cubicBezTo>
                    <a:pt x="119" y="263"/>
                    <a:pt x="123" y="261"/>
                    <a:pt x="126" y="259"/>
                  </a:cubicBezTo>
                  <a:cubicBezTo>
                    <a:pt x="143" y="248"/>
                    <a:pt x="161" y="237"/>
                    <a:pt x="178" y="225"/>
                  </a:cubicBezTo>
                  <a:cubicBezTo>
                    <a:pt x="192" y="214"/>
                    <a:pt x="199" y="200"/>
                    <a:pt x="199" y="182"/>
                  </a:cubicBezTo>
                  <a:cubicBezTo>
                    <a:pt x="198" y="145"/>
                    <a:pt x="199" y="109"/>
                    <a:pt x="199" y="73"/>
                  </a:cubicBezTo>
                  <a:cubicBezTo>
                    <a:pt x="199" y="71"/>
                    <a:pt x="198" y="70"/>
                    <a:pt x="195" y="69"/>
                  </a:cubicBezTo>
                  <a:cubicBezTo>
                    <a:pt x="177" y="68"/>
                    <a:pt x="159" y="63"/>
                    <a:pt x="142" y="55"/>
                  </a:cubicBezTo>
                  <a:cubicBezTo>
                    <a:pt x="133" y="50"/>
                    <a:pt x="123" y="44"/>
                    <a:pt x="113" y="38"/>
                  </a:cubicBezTo>
                  <a:cubicBezTo>
                    <a:pt x="72" y="63"/>
                    <a:pt x="72" y="63"/>
                    <a:pt x="29" y="7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chemeClr val="lt2"/>
                </a:solidFill>
                <a:highlight>
                  <a:schemeClr val="lt2"/>
                </a:highlight>
                <a:latin typeface="Calibri"/>
                <a:ea typeface="Calibri"/>
                <a:cs typeface="Calibri"/>
                <a:sym typeface="Calibri"/>
              </a:endParaRPr>
            </a:p>
          </p:txBody>
        </p:sp>
        <p:sp>
          <p:nvSpPr>
            <p:cNvPr id="2073" name="Google Shape;2073;p12"/>
            <p:cNvSpPr/>
            <p:nvPr/>
          </p:nvSpPr>
          <p:spPr>
            <a:xfrm>
              <a:off x="5833957" y="1240152"/>
              <a:ext cx="196306" cy="156153"/>
            </a:xfrm>
            <a:custGeom>
              <a:avLst/>
              <a:gdLst/>
              <a:ahLst/>
              <a:cxnLst/>
              <a:rect l="l" t="t" r="r" b="b"/>
              <a:pathLst>
                <a:path w="123" h="98" extrusionOk="0">
                  <a:moveTo>
                    <a:pt x="45" y="98"/>
                  </a:moveTo>
                  <a:cubicBezTo>
                    <a:pt x="30" y="83"/>
                    <a:pt x="15" y="68"/>
                    <a:pt x="0" y="54"/>
                  </a:cubicBezTo>
                  <a:cubicBezTo>
                    <a:pt x="6" y="47"/>
                    <a:pt x="13" y="41"/>
                    <a:pt x="19" y="35"/>
                  </a:cubicBezTo>
                  <a:cubicBezTo>
                    <a:pt x="27" y="43"/>
                    <a:pt x="36" y="51"/>
                    <a:pt x="44" y="60"/>
                  </a:cubicBezTo>
                  <a:cubicBezTo>
                    <a:pt x="64" y="40"/>
                    <a:pt x="84" y="20"/>
                    <a:pt x="104" y="0"/>
                  </a:cubicBezTo>
                  <a:cubicBezTo>
                    <a:pt x="111" y="7"/>
                    <a:pt x="117" y="14"/>
                    <a:pt x="123" y="20"/>
                  </a:cubicBezTo>
                  <a:cubicBezTo>
                    <a:pt x="97" y="46"/>
                    <a:pt x="71" y="72"/>
                    <a:pt x="45" y="98"/>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chemeClr val="lt2"/>
                </a:solidFill>
                <a:highlight>
                  <a:schemeClr val="lt2"/>
                </a:highlight>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7"/>
        <p:cNvGrpSpPr/>
        <p:nvPr/>
      </p:nvGrpSpPr>
      <p:grpSpPr>
        <a:xfrm>
          <a:off x="0" y="0"/>
          <a:ext cx="0" cy="0"/>
          <a:chOff x="0" y="0"/>
          <a:chExt cx="0" cy="0"/>
        </a:xfrm>
      </p:grpSpPr>
      <p:sp>
        <p:nvSpPr>
          <p:cNvPr id="2078" name="Google Shape;2078;p13"/>
          <p:cNvSpPr/>
          <p:nvPr/>
        </p:nvSpPr>
        <p:spPr>
          <a:xfrm>
            <a:off x="0" y="982575"/>
            <a:ext cx="5447475" cy="4446675"/>
          </a:xfrm>
          <a:prstGeom prst="rect">
            <a:avLst/>
          </a:prstGeom>
          <a:solidFill>
            <a:srgbClr val="F3F3F3"/>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2079" name="Google Shape;2079;p13"/>
          <p:cNvSpPr txBox="1">
            <a:spLocks noGrp="1"/>
          </p:cNvSpPr>
          <p:nvPr>
            <p:ph type="body" idx="1"/>
          </p:nvPr>
        </p:nvSpPr>
        <p:spPr>
          <a:xfrm>
            <a:off x="408348" y="127000"/>
            <a:ext cx="8608652" cy="775471"/>
          </a:xfrm>
          <a:prstGeom prst="rect">
            <a:avLst/>
          </a:prstGeom>
          <a:solidFill>
            <a:schemeClr val="lt1"/>
          </a:solidFill>
          <a:ln>
            <a:noFill/>
          </a:ln>
        </p:spPr>
        <p:txBody>
          <a:bodyPr spcFirstLastPara="1" wrap="square" lIns="68550" tIns="34275" rIns="68550" bIns="34275" anchor="t" anchorCtr="0">
            <a:normAutofit/>
          </a:bodyPr>
          <a:lstStyle/>
          <a:p>
            <a:pPr marL="0" lvl="0" indent="0" algn="l" rtl="0">
              <a:lnSpc>
                <a:spcPct val="90000"/>
              </a:lnSpc>
              <a:spcBef>
                <a:spcPts val="750"/>
              </a:spcBef>
              <a:spcAft>
                <a:spcPts val="0"/>
              </a:spcAft>
              <a:buClr>
                <a:schemeClr val="dk1"/>
              </a:buClr>
              <a:buSzPts val="1100"/>
              <a:buNone/>
            </a:pPr>
            <a:r>
              <a:rPr lang="en-US"/>
              <a:t>Employee Experience | Direct Access and Support</a:t>
            </a:r>
            <a:endParaRPr/>
          </a:p>
        </p:txBody>
      </p:sp>
      <p:sp>
        <p:nvSpPr>
          <p:cNvPr id="2080" name="Google Shape;2080;p13"/>
          <p:cNvSpPr/>
          <p:nvPr/>
        </p:nvSpPr>
        <p:spPr>
          <a:xfrm>
            <a:off x="5447438" y="982575"/>
            <a:ext cx="3696525" cy="4446675"/>
          </a:xfrm>
          <a:prstGeom prst="rect">
            <a:avLst/>
          </a:prstGeom>
          <a:solidFill>
            <a:schemeClr val="accent3"/>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2081" name="Google Shape;2081;p13"/>
          <p:cNvSpPr txBox="1"/>
          <p:nvPr/>
        </p:nvSpPr>
        <p:spPr>
          <a:xfrm>
            <a:off x="477956" y="1434900"/>
            <a:ext cx="2500200" cy="1943587"/>
          </a:xfrm>
          <a:prstGeom prst="rect">
            <a:avLst/>
          </a:prstGeom>
          <a:noFill/>
          <a:ln>
            <a:noFill/>
          </a:ln>
        </p:spPr>
        <p:txBody>
          <a:bodyPr spcFirstLastPara="1" wrap="square" lIns="68550" tIns="68550" rIns="68550" bIns="68550" anchor="t" anchorCtr="0">
            <a:spAutoFit/>
          </a:bodyPr>
          <a:lstStyle/>
          <a:p>
            <a:pPr marL="0" marR="0" lvl="0" indent="0" algn="ctr" rtl="0">
              <a:lnSpc>
                <a:spcPct val="115000"/>
              </a:lnSpc>
              <a:spcBef>
                <a:spcPts val="0"/>
              </a:spcBef>
              <a:spcAft>
                <a:spcPts val="0"/>
              </a:spcAft>
              <a:buNone/>
            </a:pPr>
            <a:r>
              <a:rPr lang="en-US" sz="1275" b="0" i="0" u="none" strike="noStrike" cap="none">
                <a:solidFill>
                  <a:schemeClr val="dk1"/>
                </a:solidFill>
                <a:latin typeface="Calibri"/>
                <a:ea typeface="Calibri"/>
                <a:cs typeface="Calibri"/>
                <a:sym typeface="Calibri"/>
              </a:rPr>
              <a:t>Stanford is providing </a:t>
            </a:r>
            <a:r>
              <a:rPr lang="en-US" sz="1275" b="1" i="0" u="none" strike="noStrike" cap="none">
                <a:solidFill>
                  <a:schemeClr val="dk1"/>
                </a:solidFill>
                <a:latin typeface="Calibri"/>
                <a:ea typeface="Calibri"/>
                <a:cs typeface="Calibri"/>
                <a:sym typeface="Calibri"/>
              </a:rPr>
              <a:t>consistent support across the university</a:t>
            </a:r>
            <a:r>
              <a:rPr lang="en-US" sz="1275" b="0" i="0" u="none" strike="noStrike" cap="none">
                <a:solidFill>
                  <a:schemeClr val="dk1"/>
                </a:solidFill>
                <a:latin typeface="Calibri"/>
                <a:ea typeface="Calibri"/>
                <a:cs typeface="Calibri"/>
                <a:sym typeface="Calibri"/>
              </a:rPr>
              <a:t>, bringing you tools to handle HR tasks quickly and accurately — creating more time and energy to </a:t>
            </a:r>
            <a:r>
              <a:rPr lang="en-US" sz="1275" b="1" i="0" u="none" strike="noStrike" cap="none">
                <a:solidFill>
                  <a:schemeClr val="dk1"/>
                </a:solidFill>
                <a:latin typeface="Calibri"/>
                <a:ea typeface="Calibri"/>
                <a:cs typeface="Calibri"/>
                <a:sym typeface="Calibri"/>
              </a:rPr>
              <a:t>focus on what inspires you while contributing to Stanford’s mission</a:t>
            </a:r>
            <a:r>
              <a:rPr lang="en-US" sz="1275" b="0" i="0" u="none" strike="noStrike" cap="none">
                <a:solidFill>
                  <a:schemeClr val="dk1"/>
                </a:solidFill>
                <a:latin typeface="Calibri"/>
                <a:ea typeface="Calibri"/>
                <a:cs typeface="Calibri"/>
                <a:sym typeface="Calibri"/>
              </a:rPr>
              <a:t>.</a:t>
            </a:r>
            <a:endParaRPr sz="1275"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None/>
            </a:pPr>
            <a:endParaRPr sz="1275" b="0" i="0" u="none" strike="noStrike" cap="none">
              <a:solidFill>
                <a:schemeClr val="dk1"/>
              </a:solidFill>
              <a:latin typeface="Calibri"/>
              <a:ea typeface="Calibri"/>
              <a:cs typeface="Calibri"/>
              <a:sym typeface="Calibri"/>
            </a:endParaRPr>
          </a:p>
        </p:txBody>
      </p:sp>
      <p:sp>
        <p:nvSpPr>
          <p:cNvPr id="2082" name="Google Shape;2082;p13"/>
          <p:cNvSpPr/>
          <p:nvPr/>
        </p:nvSpPr>
        <p:spPr>
          <a:xfrm>
            <a:off x="3325613" y="1279238"/>
            <a:ext cx="5398875" cy="383265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grpSp>
        <p:nvGrpSpPr>
          <p:cNvPr id="2083" name="Google Shape;2083;p13"/>
          <p:cNvGrpSpPr/>
          <p:nvPr/>
        </p:nvGrpSpPr>
        <p:grpSpPr>
          <a:xfrm>
            <a:off x="3602268" y="1668015"/>
            <a:ext cx="246877" cy="234855"/>
            <a:chOff x="5454476" y="3155854"/>
            <a:chExt cx="410999" cy="410999"/>
          </a:xfrm>
        </p:grpSpPr>
        <p:sp>
          <p:nvSpPr>
            <p:cNvPr id="2084" name="Google Shape;2084;p13"/>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085" name="Google Shape;2085;p13"/>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086" name="Google Shape;2086;p13"/>
          <p:cNvSpPr txBox="1"/>
          <p:nvPr/>
        </p:nvSpPr>
        <p:spPr>
          <a:xfrm>
            <a:off x="3963780" y="1520382"/>
            <a:ext cx="4507650" cy="692475"/>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Employees will have increased </a:t>
            </a:r>
            <a:r>
              <a:rPr lang="en-US" sz="1200" b="1" i="0" u="none" strike="noStrike" cap="none">
                <a:solidFill>
                  <a:schemeClr val="dk1"/>
                </a:solidFill>
                <a:latin typeface="Calibri"/>
                <a:ea typeface="Calibri"/>
                <a:cs typeface="Calibri"/>
                <a:sym typeface="Calibri"/>
              </a:rPr>
              <a:t>visibility to their employment data </a:t>
            </a:r>
            <a:r>
              <a:rPr lang="en-US" sz="1200" b="0" i="0" u="none" strike="noStrike" cap="none">
                <a:solidFill>
                  <a:schemeClr val="dk1"/>
                </a:solidFill>
                <a:latin typeface="Calibri"/>
                <a:ea typeface="Calibri"/>
                <a:cs typeface="Calibri"/>
                <a:sym typeface="Calibri"/>
              </a:rPr>
              <a:t>and ability to </a:t>
            </a:r>
            <a:r>
              <a:rPr lang="en-US" sz="1200" b="1" i="0" u="none" strike="noStrike" cap="none">
                <a:solidFill>
                  <a:schemeClr val="dk1"/>
                </a:solidFill>
                <a:latin typeface="Calibri"/>
                <a:ea typeface="Calibri"/>
                <a:cs typeface="Calibri"/>
                <a:sym typeface="Calibri"/>
              </a:rPr>
              <a:t>highlight competencies, qualifications, licenses and certifications, and honors and awards through their talent profiles</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cxnSp>
        <p:nvCxnSpPr>
          <p:cNvPr id="2087" name="Google Shape;2087;p13"/>
          <p:cNvCxnSpPr/>
          <p:nvPr/>
        </p:nvCxnSpPr>
        <p:spPr>
          <a:xfrm>
            <a:off x="3984925" y="2185178"/>
            <a:ext cx="4406400" cy="6750"/>
          </a:xfrm>
          <a:prstGeom prst="straightConnector1">
            <a:avLst/>
          </a:prstGeom>
          <a:noFill/>
          <a:ln w="9525" cap="flat" cmpd="sng">
            <a:solidFill>
              <a:schemeClr val="lt2"/>
            </a:solidFill>
            <a:prstDash val="dash"/>
            <a:round/>
            <a:headEnd type="none" w="sm" len="sm"/>
            <a:tailEnd type="none" w="sm" len="sm"/>
          </a:ln>
        </p:spPr>
      </p:cxnSp>
      <p:grpSp>
        <p:nvGrpSpPr>
          <p:cNvPr id="2088" name="Google Shape;2088;p13"/>
          <p:cNvGrpSpPr/>
          <p:nvPr/>
        </p:nvGrpSpPr>
        <p:grpSpPr>
          <a:xfrm>
            <a:off x="3594433" y="2434788"/>
            <a:ext cx="246877" cy="234855"/>
            <a:chOff x="5454476" y="3155854"/>
            <a:chExt cx="410999" cy="410999"/>
          </a:xfrm>
        </p:grpSpPr>
        <p:sp>
          <p:nvSpPr>
            <p:cNvPr id="2089" name="Google Shape;2089;p13"/>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090" name="Google Shape;2090;p13"/>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091" name="Google Shape;2091;p13"/>
          <p:cNvSpPr txBox="1"/>
          <p:nvPr/>
        </p:nvSpPr>
        <p:spPr>
          <a:xfrm>
            <a:off x="3955613" y="2206182"/>
            <a:ext cx="4592925" cy="692475"/>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Employees will have a wider selection of </a:t>
            </a:r>
            <a:r>
              <a:rPr lang="en-US" sz="1200" b="1" i="0" u="none" strike="noStrike" cap="none">
                <a:solidFill>
                  <a:schemeClr val="dk1"/>
                </a:solidFill>
                <a:latin typeface="Calibri"/>
                <a:ea typeface="Calibri"/>
                <a:cs typeface="Calibri"/>
                <a:sym typeface="Calibri"/>
              </a:rPr>
              <a:t>options for self-service information management </a:t>
            </a:r>
            <a:r>
              <a:rPr lang="en-US" sz="1200" b="0" i="0" u="none" strike="noStrike" cap="none">
                <a:solidFill>
                  <a:schemeClr val="dk1"/>
                </a:solidFill>
                <a:latin typeface="Calibri"/>
                <a:ea typeface="Calibri"/>
                <a:cs typeface="Calibri"/>
                <a:sym typeface="Calibri"/>
              </a:rPr>
              <a:t>including updating their demographic information and requesting leaves of absences.</a:t>
            </a:r>
            <a:endParaRPr sz="1200" b="0" i="0" u="none" strike="noStrike" cap="none">
              <a:solidFill>
                <a:schemeClr val="dk1"/>
              </a:solidFill>
              <a:latin typeface="Calibri"/>
              <a:ea typeface="Calibri"/>
              <a:cs typeface="Calibri"/>
              <a:sym typeface="Calibri"/>
            </a:endParaRPr>
          </a:p>
        </p:txBody>
      </p:sp>
      <p:cxnSp>
        <p:nvCxnSpPr>
          <p:cNvPr id="2092" name="Google Shape;2092;p13"/>
          <p:cNvCxnSpPr/>
          <p:nvPr/>
        </p:nvCxnSpPr>
        <p:spPr>
          <a:xfrm>
            <a:off x="3984925" y="2861081"/>
            <a:ext cx="4406400" cy="6750"/>
          </a:xfrm>
          <a:prstGeom prst="straightConnector1">
            <a:avLst/>
          </a:prstGeom>
          <a:noFill/>
          <a:ln w="9525" cap="flat" cmpd="sng">
            <a:solidFill>
              <a:schemeClr val="lt2"/>
            </a:solidFill>
            <a:prstDash val="dash"/>
            <a:round/>
            <a:headEnd type="none" w="sm" len="sm"/>
            <a:tailEnd type="none" w="sm" len="sm"/>
          </a:ln>
        </p:spPr>
      </p:cxnSp>
      <p:grpSp>
        <p:nvGrpSpPr>
          <p:cNvPr id="2093" name="Google Shape;2093;p13"/>
          <p:cNvGrpSpPr/>
          <p:nvPr/>
        </p:nvGrpSpPr>
        <p:grpSpPr>
          <a:xfrm>
            <a:off x="3602268" y="3021500"/>
            <a:ext cx="246877" cy="234855"/>
            <a:chOff x="5454476" y="3155854"/>
            <a:chExt cx="410999" cy="410999"/>
          </a:xfrm>
        </p:grpSpPr>
        <p:sp>
          <p:nvSpPr>
            <p:cNvPr id="2094" name="Google Shape;2094;p13"/>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095" name="Google Shape;2095;p13"/>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096" name="Google Shape;2096;p13"/>
          <p:cNvSpPr txBox="1"/>
          <p:nvPr/>
        </p:nvSpPr>
        <p:spPr>
          <a:xfrm>
            <a:off x="3963780" y="2874706"/>
            <a:ext cx="4507650" cy="692475"/>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Employees will have access to enhanced, consistent HR support through the </a:t>
            </a:r>
            <a:r>
              <a:rPr lang="en-US" sz="1200" b="1" i="0" u="none" strike="noStrike" cap="none">
                <a:solidFill>
                  <a:schemeClr val="dk1"/>
                </a:solidFill>
                <a:latin typeface="Calibri"/>
                <a:ea typeface="Calibri"/>
                <a:cs typeface="Calibri"/>
                <a:sym typeface="Calibri"/>
              </a:rPr>
              <a:t>HR Service Center team</a:t>
            </a:r>
            <a:r>
              <a:rPr lang="en-US" sz="1200" b="0" i="0" u="none" strike="noStrike" cap="none">
                <a:solidFill>
                  <a:schemeClr val="dk1"/>
                </a:solidFill>
                <a:latin typeface="Calibri"/>
                <a:ea typeface="Calibri"/>
                <a:cs typeface="Calibri"/>
                <a:sym typeface="Calibri"/>
              </a:rPr>
              <a:t>. Details of the structure and function of this team are currently under development.</a:t>
            </a:r>
            <a:endParaRPr sz="1200" b="0" i="0" u="none" strike="noStrike" cap="none">
              <a:solidFill>
                <a:schemeClr val="dk1"/>
              </a:solidFill>
              <a:latin typeface="Calibri"/>
              <a:ea typeface="Calibri"/>
              <a:cs typeface="Calibri"/>
              <a:sym typeface="Calibri"/>
            </a:endParaRPr>
          </a:p>
        </p:txBody>
      </p:sp>
      <p:cxnSp>
        <p:nvCxnSpPr>
          <p:cNvPr id="2097" name="Google Shape;2097;p13"/>
          <p:cNvCxnSpPr/>
          <p:nvPr/>
        </p:nvCxnSpPr>
        <p:spPr>
          <a:xfrm>
            <a:off x="3984925" y="3535775"/>
            <a:ext cx="4406400" cy="6750"/>
          </a:xfrm>
          <a:prstGeom prst="straightConnector1">
            <a:avLst/>
          </a:prstGeom>
          <a:noFill/>
          <a:ln w="9525" cap="flat" cmpd="sng">
            <a:solidFill>
              <a:schemeClr val="lt2"/>
            </a:solidFill>
            <a:prstDash val="dash"/>
            <a:round/>
            <a:headEnd type="none" w="sm" len="sm"/>
            <a:tailEnd type="none" w="sm" len="sm"/>
          </a:ln>
        </p:spPr>
      </p:cxnSp>
      <p:grpSp>
        <p:nvGrpSpPr>
          <p:cNvPr id="2098" name="Google Shape;2098;p13"/>
          <p:cNvGrpSpPr/>
          <p:nvPr/>
        </p:nvGrpSpPr>
        <p:grpSpPr>
          <a:xfrm>
            <a:off x="3602268" y="3718409"/>
            <a:ext cx="246877" cy="234855"/>
            <a:chOff x="5454476" y="3155854"/>
            <a:chExt cx="410999" cy="410999"/>
          </a:xfrm>
        </p:grpSpPr>
        <p:sp>
          <p:nvSpPr>
            <p:cNvPr id="2099" name="Google Shape;2099;p13"/>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100" name="Google Shape;2100;p13"/>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101" name="Google Shape;2101;p13"/>
          <p:cNvSpPr txBox="1"/>
          <p:nvPr/>
        </p:nvSpPr>
        <p:spPr>
          <a:xfrm>
            <a:off x="3963780" y="3604102"/>
            <a:ext cx="4507650" cy="692475"/>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Employees will experience </a:t>
            </a:r>
            <a:r>
              <a:rPr lang="en-US" sz="1200" b="1" i="0" u="none" strike="noStrike" cap="none">
                <a:solidFill>
                  <a:schemeClr val="dk1"/>
                </a:solidFill>
                <a:latin typeface="Calibri"/>
                <a:ea typeface="Calibri"/>
                <a:cs typeface="Calibri"/>
                <a:sym typeface="Calibri"/>
              </a:rPr>
              <a:t>simplified internal mobility </a:t>
            </a:r>
            <a:r>
              <a:rPr lang="en-US" sz="1200" b="0" i="0" u="none" strike="noStrike" cap="none">
                <a:solidFill>
                  <a:schemeClr val="dk1"/>
                </a:solidFill>
                <a:latin typeface="Calibri"/>
                <a:ea typeface="Calibri"/>
                <a:cs typeface="Calibri"/>
                <a:sym typeface="Calibri"/>
              </a:rPr>
              <a:t>through consistent tools, access to information, support processes, performance management practices, etc.</a:t>
            </a:r>
            <a:endParaRPr sz="1200" b="0" i="0" u="none" strike="noStrike" cap="none">
              <a:solidFill>
                <a:schemeClr val="dk1"/>
              </a:solidFill>
              <a:latin typeface="Calibri"/>
              <a:ea typeface="Calibri"/>
              <a:cs typeface="Calibri"/>
              <a:sym typeface="Calibri"/>
            </a:endParaRPr>
          </a:p>
        </p:txBody>
      </p:sp>
      <p:cxnSp>
        <p:nvCxnSpPr>
          <p:cNvPr id="2102" name="Google Shape;2102;p13"/>
          <p:cNvCxnSpPr/>
          <p:nvPr/>
        </p:nvCxnSpPr>
        <p:spPr>
          <a:xfrm>
            <a:off x="3984925" y="4262754"/>
            <a:ext cx="4406400" cy="6750"/>
          </a:xfrm>
          <a:prstGeom prst="straightConnector1">
            <a:avLst/>
          </a:prstGeom>
          <a:noFill/>
          <a:ln w="9525" cap="flat" cmpd="sng">
            <a:solidFill>
              <a:schemeClr val="lt2"/>
            </a:solidFill>
            <a:prstDash val="dash"/>
            <a:round/>
            <a:headEnd type="none" w="sm" len="sm"/>
            <a:tailEnd type="none" w="sm" len="sm"/>
          </a:ln>
        </p:spPr>
      </p:cxnSp>
      <p:grpSp>
        <p:nvGrpSpPr>
          <p:cNvPr id="2103" name="Google Shape;2103;p13"/>
          <p:cNvGrpSpPr/>
          <p:nvPr/>
        </p:nvGrpSpPr>
        <p:grpSpPr>
          <a:xfrm>
            <a:off x="3602268" y="4447370"/>
            <a:ext cx="246877" cy="234855"/>
            <a:chOff x="5454476" y="3155854"/>
            <a:chExt cx="410999" cy="410999"/>
          </a:xfrm>
        </p:grpSpPr>
        <p:sp>
          <p:nvSpPr>
            <p:cNvPr id="2104" name="Google Shape;2104;p13"/>
            <p:cNvSpPr/>
            <p:nvPr/>
          </p:nvSpPr>
          <p:spPr>
            <a:xfrm>
              <a:off x="5454476" y="3155854"/>
              <a:ext cx="410999" cy="410999"/>
            </a:xfrm>
            <a:custGeom>
              <a:avLst/>
              <a:gdLst/>
              <a:ahLst/>
              <a:cxnLst/>
              <a:rect l="l" t="t" r="r" b="b"/>
              <a:pathLst>
                <a:path w="240" h="240" extrusionOk="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2105" name="Google Shape;2105;p13"/>
            <p:cNvSpPr/>
            <p:nvPr/>
          </p:nvSpPr>
          <p:spPr>
            <a:xfrm>
              <a:off x="5550158" y="3271107"/>
              <a:ext cx="228333" cy="182666"/>
            </a:xfrm>
            <a:custGeom>
              <a:avLst/>
              <a:gdLst/>
              <a:ahLst/>
              <a:cxnLst/>
              <a:rect l="l" t="t" r="r" b="b"/>
              <a:pathLst>
                <a:path w="133" h="107" extrusionOk="0">
                  <a:moveTo>
                    <a:pt x="125" y="3"/>
                  </a:moveTo>
                  <a:cubicBezTo>
                    <a:pt x="59" y="95"/>
                    <a:pt x="59" y="95"/>
                    <a:pt x="59" y="95"/>
                  </a:cubicBezTo>
                  <a:cubicBezTo>
                    <a:pt x="7" y="42"/>
                    <a:pt x="7" y="42"/>
                    <a:pt x="7" y="42"/>
                  </a:cubicBezTo>
                  <a:cubicBezTo>
                    <a:pt x="5" y="41"/>
                    <a:pt x="3" y="41"/>
                    <a:pt x="1" y="42"/>
                  </a:cubicBezTo>
                  <a:cubicBezTo>
                    <a:pt x="0" y="44"/>
                    <a:pt x="0" y="46"/>
                    <a:pt x="1" y="48"/>
                  </a:cubicBezTo>
                  <a:cubicBezTo>
                    <a:pt x="61" y="107"/>
                    <a:pt x="61" y="107"/>
                    <a:pt x="61" y="107"/>
                  </a:cubicBezTo>
                  <a:cubicBezTo>
                    <a:pt x="131" y="7"/>
                    <a:pt x="131" y="7"/>
                    <a:pt x="131" y="7"/>
                  </a:cubicBezTo>
                  <a:cubicBezTo>
                    <a:pt x="133" y="6"/>
                    <a:pt x="132" y="3"/>
                    <a:pt x="130" y="2"/>
                  </a:cubicBezTo>
                  <a:cubicBezTo>
                    <a:pt x="129" y="0"/>
                    <a:pt x="126" y="1"/>
                    <a:pt x="125" y="3"/>
                  </a:cubicBez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2106" name="Google Shape;2106;p13"/>
          <p:cNvSpPr txBox="1"/>
          <p:nvPr/>
        </p:nvSpPr>
        <p:spPr>
          <a:xfrm>
            <a:off x="3963780" y="4333063"/>
            <a:ext cx="4507650" cy="692475"/>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Calibri"/>
                <a:ea typeface="Calibri"/>
                <a:cs typeface="Calibri"/>
                <a:sym typeface="Calibri"/>
              </a:rPr>
              <a:t>Employees will be guided through </a:t>
            </a:r>
            <a:r>
              <a:rPr lang="en-US" sz="1200" b="1" i="0" u="none" strike="noStrike" cap="none">
                <a:solidFill>
                  <a:schemeClr val="dk1"/>
                </a:solidFill>
                <a:latin typeface="Calibri"/>
                <a:ea typeface="Calibri"/>
                <a:cs typeface="Calibri"/>
                <a:sym typeface="Calibri"/>
              </a:rPr>
              <a:t>onboarding or offboarding virtual journeys </a:t>
            </a:r>
            <a:r>
              <a:rPr lang="en-US" sz="1200" b="0" i="0" u="none" strike="noStrike" cap="none">
                <a:solidFill>
                  <a:schemeClr val="dk1"/>
                </a:solidFill>
                <a:latin typeface="Calibri"/>
                <a:ea typeface="Calibri"/>
                <a:cs typeface="Calibri"/>
                <a:sym typeface="Calibri"/>
              </a:rPr>
              <a:t>that will streamline their experience and guide them through the processes. </a:t>
            </a:r>
            <a:endParaRPr sz="1200" b="0" i="0" u="none" strike="noStrike" cap="none">
              <a:solidFill>
                <a:schemeClr val="dk1"/>
              </a:solidFill>
              <a:latin typeface="Calibri"/>
              <a:ea typeface="Calibri"/>
              <a:cs typeface="Calibri"/>
              <a:sym typeface="Calibri"/>
            </a:endParaRPr>
          </a:p>
        </p:txBody>
      </p:sp>
      <p:sp>
        <p:nvSpPr>
          <p:cNvPr id="2107" name="Google Shape;2107;p13"/>
          <p:cNvSpPr/>
          <p:nvPr/>
        </p:nvSpPr>
        <p:spPr>
          <a:xfrm>
            <a:off x="162560" y="3593381"/>
            <a:ext cx="2815446" cy="1583139"/>
          </a:xfrm>
          <a:prstGeom prst="roundRect">
            <a:avLst>
              <a:gd name="adj" fmla="val 16667"/>
            </a:avLst>
          </a:prstGeom>
          <a:solidFill>
            <a:srgbClr val="6FA287">
              <a:alpha val="21960"/>
            </a:srgbClr>
          </a:solidFill>
          <a:ln w="952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2108" name="Google Shape;2108;p13"/>
          <p:cNvSpPr txBox="1"/>
          <p:nvPr/>
        </p:nvSpPr>
        <p:spPr>
          <a:xfrm>
            <a:off x="636956" y="3734269"/>
            <a:ext cx="2228400" cy="1177223"/>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US" sz="1350" b="0" i="1" u="none" strike="noStrike" cap="none">
                <a:solidFill>
                  <a:schemeClr val="dk1"/>
                </a:solidFill>
                <a:latin typeface="Calibri"/>
                <a:ea typeface="Calibri"/>
                <a:cs typeface="Calibri"/>
                <a:sym typeface="Calibri"/>
              </a:rPr>
              <a:t>Building a thoughtful and well-support transition experience for employees with straightforward training and support.</a:t>
            </a:r>
            <a:endParaRPr sz="1350" b="1" i="1" u="none" strike="noStrike" cap="none">
              <a:solidFill>
                <a:schemeClr val="dk1"/>
              </a:solidFill>
              <a:latin typeface="Calibri"/>
              <a:ea typeface="Calibri"/>
              <a:cs typeface="Calibri"/>
              <a:sym typeface="Calibri"/>
            </a:endParaRPr>
          </a:p>
        </p:txBody>
      </p:sp>
      <p:grpSp>
        <p:nvGrpSpPr>
          <p:cNvPr id="2109" name="Google Shape;2109;p13"/>
          <p:cNvGrpSpPr/>
          <p:nvPr/>
        </p:nvGrpSpPr>
        <p:grpSpPr>
          <a:xfrm>
            <a:off x="279736" y="3824802"/>
            <a:ext cx="300065" cy="387896"/>
            <a:chOff x="5749189" y="1079538"/>
            <a:chExt cx="361382" cy="477381"/>
          </a:xfrm>
        </p:grpSpPr>
        <p:sp>
          <p:nvSpPr>
            <p:cNvPr id="2110" name="Google Shape;2110;p13"/>
            <p:cNvSpPr/>
            <p:nvPr/>
          </p:nvSpPr>
          <p:spPr>
            <a:xfrm>
              <a:off x="5749189" y="1079538"/>
              <a:ext cx="361382" cy="477381"/>
            </a:xfrm>
            <a:custGeom>
              <a:avLst/>
              <a:gdLst/>
              <a:ahLst/>
              <a:cxnLst/>
              <a:rect l="l" t="t" r="r" b="b"/>
              <a:pathLst>
                <a:path w="228" h="300" extrusionOk="0">
                  <a:moveTo>
                    <a:pt x="0" y="41"/>
                  </a:moveTo>
                  <a:cubicBezTo>
                    <a:pt x="44" y="44"/>
                    <a:pt x="81" y="30"/>
                    <a:pt x="114" y="0"/>
                  </a:cubicBezTo>
                  <a:cubicBezTo>
                    <a:pt x="146" y="30"/>
                    <a:pt x="184" y="44"/>
                    <a:pt x="228" y="41"/>
                  </a:cubicBezTo>
                  <a:cubicBezTo>
                    <a:pt x="228" y="43"/>
                    <a:pt x="228" y="45"/>
                    <a:pt x="228" y="46"/>
                  </a:cubicBezTo>
                  <a:cubicBezTo>
                    <a:pt x="228" y="90"/>
                    <a:pt x="228" y="135"/>
                    <a:pt x="228" y="179"/>
                  </a:cubicBezTo>
                  <a:cubicBezTo>
                    <a:pt x="228" y="188"/>
                    <a:pt x="226" y="197"/>
                    <a:pt x="224" y="206"/>
                  </a:cubicBezTo>
                  <a:cubicBezTo>
                    <a:pt x="222" y="220"/>
                    <a:pt x="213" y="231"/>
                    <a:pt x="203" y="241"/>
                  </a:cubicBezTo>
                  <a:cubicBezTo>
                    <a:pt x="191" y="253"/>
                    <a:pt x="176" y="263"/>
                    <a:pt x="161" y="272"/>
                  </a:cubicBezTo>
                  <a:cubicBezTo>
                    <a:pt x="146" y="281"/>
                    <a:pt x="131" y="290"/>
                    <a:pt x="116" y="299"/>
                  </a:cubicBezTo>
                  <a:cubicBezTo>
                    <a:pt x="115" y="300"/>
                    <a:pt x="113" y="300"/>
                    <a:pt x="112" y="300"/>
                  </a:cubicBezTo>
                  <a:cubicBezTo>
                    <a:pt x="87" y="284"/>
                    <a:pt x="63" y="269"/>
                    <a:pt x="38" y="253"/>
                  </a:cubicBezTo>
                  <a:cubicBezTo>
                    <a:pt x="27" y="245"/>
                    <a:pt x="17" y="236"/>
                    <a:pt x="10" y="224"/>
                  </a:cubicBezTo>
                  <a:cubicBezTo>
                    <a:pt x="3" y="213"/>
                    <a:pt x="0" y="200"/>
                    <a:pt x="0" y="187"/>
                  </a:cubicBezTo>
                  <a:cubicBezTo>
                    <a:pt x="0" y="151"/>
                    <a:pt x="0" y="115"/>
                    <a:pt x="0" y="79"/>
                  </a:cubicBezTo>
                  <a:cubicBezTo>
                    <a:pt x="0" y="67"/>
                    <a:pt x="0" y="55"/>
                    <a:pt x="0" y="41"/>
                  </a:cubicBezTo>
                  <a:close/>
                  <a:moveTo>
                    <a:pt x="29" y="70"/>
                  </a:moveTo>
                  <a:cubicBezTo>
                    <a:pt x="29" y="71"/>
                    <a:pt x="29" y="71"/>
                    <a:pt x="29" y="72"/>
                  </a:cubicBezTo>
                  <a:cubicBezTo>
                    <a:pt x="29" y="110"/>
                    <a:pt x="29" y="149"/>
                    <a:pt x="29" y="187"/>
                  </a:cubicBezTo>
                  <a:cubicBezTo>
                    <a:pt x="29" y="198"/>
                    <a:pt x="33" y="208"/>
                    <a:pt x="41" y="216"/>
                  </a:cubicBezTo>
                  <a:cubicBezTo>
                    <a:pt x="45" y="221"/>
                    <a:pt x="51" y="226"/>
                    <a:pt x="56" y="230"/>
                  </a:cubicBezTo>
                  <a:cubicBezTo>
                    <a:pt x="75" y="242"/>
                    <a:pt x="93" y="254"/>
                    <a:pt x="112" y="265"/>
                  </a:cubicBezTo>
                  <a:cubicBezTo>
                    <a:pt x="113" y="266"/>
                    <a:pt x="115" y="266"/>
                    <a:pt x="116" y="265"/>
                  </a:cubicBezTo>
                  <a:cubicBezTo>
                    <a:pt x="119" y="263"/>
                    <a:pt x="123" y="261"/>
                    <a:pt x="126" y="259"/>
                  </a:cubicBezTo>
                  <a:cubicBezTo>
                    <a:pt x="143" y="248"/>
                    <a:pt x="161" y="237"/>
                    <a:pt x="178" y="225"/>
                  </a:cubicBezTo>
                  <a:cubicBezTo>
                    <a:pt x="192" y="214"/>
                    <a:pt x="199" y="200"/>
                    <a:pt x="199" y="182"/>
                  </a:cubicBezTo>
                  <a:cubicBezTo>
                    <a:pt x="198" y="145"/>
                    <a:pt x="199" y="109"/>
                    <a:pt x="199" y="73"/>
                  </a:cubicBezTo>
                  <a:cubicBezTo>
                    <a:pt x="199" y="71"/>
                    <a:pt x="198" y="70"/>
                    <a:pt x="195" y="69"/>
                  </a:cubicBezTo>
                  <a:cubicBezTo>
                    <a:pt x="177" y="68"/>
                    <a:pt x="159" y="63"/>
                    <a:pt x="142" y="55"/>
                  </a:cubicBezTo>
                  <a:cubicBezTo>
                    <a:pt x="133" y="50"/>
                    <a:pt x="123" y="44"/>
                    <a:pt x="113" y="38"/>
                  </a:cubicBezTo>
                  <a:cubicBezTo>
                    <a:pt x="72" y="63"/>
                    <a:pt x="72" y="63"/>
                    <a:pt x="29" y="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chemeClr val="lt2"/>
                </a:solidFill>
                <a:highlight>
                  <a:schemeClr val="lt2"/>
                </a:highlight>
                <a:latin typeface="Calibri"/>
                <a:ea typeface="Calibri"/>
                <a:cs typeface="Calibri"/>
                <a:sym typeface="Calibri"/>
              </a:endParaRPr>
            </a:p>
          </p:txBody>
        </p:sp>
        <p:sp>
          <p:nvSpPr>
            <p:cNvPr id="2111" name="Google Shape;2111;p13"/>
            <p:cNvSpPr/>
            <p:nvPr/>
          </p:nvSpPr>
          <p:spPr>
            <a:xfrm>
              <a:off x="5833957" y="1240152"/>
              <a:ext cx="196306" cy="156153"/>
            </a:xfrm>
            <a:custGeom>
              <a:avLst/>
              <a:gdLst/>
              <a:ahLst/>
              <a:cxnLst/>
              <a:rect l="l" t="t" r="r" b="b"/>
              <a:pathLst>
                <a:path w="123" h="98" extrusionOk="0">
                  <a:moveTo>
                    <a:pt x="45" y="98"/>
                  </a:moveTo>
                  <a:cubicBezTo>
                    <a:pt x="30" y="83"/>
                    <a:pt x="15" y="68"/>
                    <a:pt x="0" y="54"/>
                  </a:cubicBezTo>
                  <a:cubicBezTo>
                    <a:pt x="6" y="47"/>
                    <a:pt x="13" y="41"/>
                    <a:pt x="19" y="35"/>
                  </a:cubicBezTo>
                  <a:cubicBezTo>
                    <a:pt x="27" y="43"/>
                    <a:pt x="36" y="51"/>
                    <a:pt x="44" y="60"/>
                  </a:cubicBezTo>
                  <a:cubicBezTo>
                    <a:pt x="64" y="40"/>
                    <a:pt x="84" y="20"/>
                    <a:pt x="104" y="0"/>
                  </a:cubicBezTo>
                  <a:cubicBezTo>
                    <a:pt x="111" y="7"/>
                    <a:pt x="117" y="14"/>
                    <a:pt x="123" y="20"/>
                  </a:cubicBezTo>
                  <a:cubicBezTo>
                    <a:pt x="97" y="46"/>
                    <a:pt x="71" y="72"/>
                    <a:pt x="45" y="9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chemeClr val="lt2"/>
                </a:solidFill>
                <a:highlight>
                  <a:schemeClr val="lt2"/>
                </a:highlight>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14"/>
          <p:cNvSpPr txBox="1">
            <a:spLocks noGrp="1"/>
          </p:cNvSpPr>
          <p:nvPr>
            <p:ph type="title"/>
          </p:nvPr>
        </p:nvSpPr>
        <p:spPr>
          <a:xfrm>
            <a:off x="600075" y="222251"/>
            <a:ext cx="7915275" cy="526793"/>
          </a:xfrm>
          <a:prstGeom prst="rect">
            <a:avLst/>
          </a:prstGeom>
          <a:noFill/>
          <a:ln>
            <a:noFill/>
          </a:ln>
        </p:spPr>
        <p:txBody>
          <a:bodyPr spcFirstLastPara="1" wrap="square" lIns="0" tIns="45700" rIns="91425" bIns="45700" anchor="b" anchorCtr="0">
            <a:normAutofit/>
          </a:bodyPr>
          <a:lstStyle/>
          <a:p>
            <a:pPr marL="0" lvl="0" indent="0" algn="l" rtl="0">
              <a:lnSpc>
                <a:spcPct val="90000"/>
              </a:lnSpc>
              <a:spcBef>
                <a:spcPts val="0"/>
              </a:spcBef>
              <a:spcAft>
                <a:spcPts val="0"/>
              </a:spcAft>
              <a:buClr>
                <a:srgbClr val="8C1515"/>
              </a:buClr>
              <a:buSzPts val="3200"/>
              <a:buFont typeface="Lato"/>
              <a:buNone/>
            </a:pPr>
            <a:r>
              <a:rPr lang="en-US"/>
              <a:t>SLAC HR System Change Champions</a:t>
            </a:r>
            <a:endParaRPr/>
          </a:p>
        </p:txBody>
      </p:sp>
      <p:sp>
        <p:nvSpPr>
          <p:cNvPr id="2117" name="Google Shape;2117;p14"/>
          <p:cNvSpPr txBox="1">
            <a:spLocks noGrp="1"/>
          </p:cNvSpPr>
          <p:nvPr>
            <p:ph type="sldNum" idx="12"/>
          </p:nvPr>
        </p:nvSpPr>
        <p:spPr>
          <a:xfrm>
            <a:off x="6457950" y="5235687"/>
            <a:ext cx="2057400" cy="304271"/>
          </a:xfrm>
          <a:prstGeom prst="rect">
            <a:avLst/>
          </a:prstGeom>
          <a:noFill/>
          <a:ln>
            <a:noFill/>
          </a:ln>
        </p:spPr>
        <p:txBody>
          <a:bodyPr spcFirstLastPara="1" wrap="square" lIns="91425" tIns="45700" rIns="0"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14</a:t>
            </a:fld>
            <a:endParaRPr/>
          </a:p>
        </p:txBody>
      </p:sp>
      <p:graphicFrame>
        <p:nvGraphicFramePr>
          <p:cNvPr id="2118" name="Google Shape;2118;p14"/>
          <p:cNvGraphicFramePr/>
          <p:nvPr/>
        </p:nvGraphicFramePr>
        <p:xfrm>
          <a:off x="1292091" y="996310"/>
          <a:ext cx="2497350" cy="3741375"/>
        </p:xfrm>
        <a:graphic>
          <a:graphicData uri="http://schemas.openxmlformats.org/drawingml/2006/table">
            <a:tbl>
              <a:tblPr>
                <a:noFill/>
                <a:tableStyleId>{924E4467-4CDF-48AE-8C45-895B3C91A1E5}</a:tableStyleId>
              </a:tblPr>
              <a:tblGrid>
                <a:gridCol w="1202550">
                  <a:extLst>
                    <a:ext uri="{9D8B030D-6E8A-4147-A177-3AD203B41FA5}">
                      <a16:colId xmlns:a16="http://schemas.microsoft.com/office/drawing/2014/main" val="20000"/>
                    </a:ext>
                  </a:extLst>
                </a:gridCol>
                <a:gridCol w="1294800">
                  <a:extLst>
                    <a:ext uri="{9D8B030D-6E8A-4147-A177-3AD203B41FA5}">
                      <a16:colId xmlns:a16="http://schemas.microsoft.com/office/drawing/2014/main" val="20001"/>
                    </a:ext>
                  </a:extLst>
                </a:gridCol>
              </a:tblGrid>
              <a:tr h="447750">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AD</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Diane Kelley</a:t>
                      </a:r>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Sung Kwon</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447750">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BSD</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Alex Ho</a:t>
                      </a:r>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Analisa Tan</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650475">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Directors Office</a:t>
                      </a:r>
                      <a:endParaRPr/>
                    </a:p>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(All Depts)</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Elizabeth Trokey</a:t>
                      </a:r>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Oliver Lopez</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322575">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ESH</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Terry McMahon</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654750">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F&amp;O</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Reyna Gaoaen</a:t>
                      </a:r>
                      <a:endParaRPr sz="110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Shane Wells</a:t>
                      </a:r>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Tria Xiong </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447750">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LCLS</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Brittany Yee</a:t>
                      </a:r>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Gail Fong</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322575">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SSRL</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Stephanie Carlson</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447750">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TID</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Mike Gonzalez</a:t>
                      </a:r>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Samantha Thurman</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aphicFrame>
        <p:nvGraphicFramePr>
          <p:cNvPr id="2119" name="Google Shape;2119;p14"/>
          <p:cNvGraphicFramePr/>
          <p:nvPr/>
        </p:nvGraphicFramePr>
        <p:xfrm>
          <a:off x="4724043" y="974083"/>
          <a:ext cx="2520175" cy="3738325"/>
        </p:xfrm>
        <a:graphic>
          <a:graphicData uri="http://schemas.openxmlformats.org/drawingml/2006/table">
            <a:tbl>
              <a:tblPr>
                <a:noFill/>
                <a:tableStyleId>{924E4467-4CDF-48AE-8C45-895B3C91A1E5}</a:tableStyleId>
              </a:tblPr>
              <a:tblGrid>
                <a:gridCol w="1246425">
                  <a:extLst>
                    <a:ext uri="{9D8B030D-6E8A-4147-A177-3AD203B41FA5}">
                      <a16:colId xmlns:a16="http://schemas.microsoft.com/office/drawing/2014/main" val="20000"/>
                    </a:ext>
                  </a:extLst>
                </a:gridCol>
                <a:gridCol w="1273750">
                  <a:extLst>
                    <a:ext uri="{9D8B030D-6E8A-4147-A177-3AD203B41FA5}">
                      <a16:colId xmlns:a16="http://schemas.microsoft.com/office/drawing/2014/main" val="20001"/>
                    </a:ext>
                  </a:extLst>
                </a:gridCol>
              </a:tblGrid>
              <a:tr h="1946175">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HR</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Arabella Salas</a:t>
                      </a:r>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Dayle Mahoney</a:t>
                      </a:r>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Denishi Blake</a:t>
                      </a:r>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Eric Shupert</a:t>
                      </a:r>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Erin Coley</a:t>
                      </a:r>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Gina Bagley</a:t>
                      </a:r>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Mark Lorenz</a:t>
                      </a:r>
                      <a:endParaRPr/>
                    </a:p>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Mary Bielenberg</a:t>
                      </a:r>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Shon Hansen</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333175">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IT</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Shannon Sayler</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33175">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OPM</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Matt Vivian</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333175">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SC&amp;EA</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Mel O'Keefe</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459450">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ESD</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Amita Gupta</a:t>
                      </a:r>
                      <a:endParaRPr/>
                    </a:p>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Michelle Young</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333175">
                <a:tc>
                  <a:txBody>
                    <a:bodyPr/>
                    <a:lstStyle/>
                    <a:p>
                      <a:pPr marL="0" marR="0" lvl="0" indent="0" algn="ctr" rtl="0">
                        <a:lnSpc>
                          <a:spcPct val="100000"/>
                        </a:lnSpc>
                        <a:spcBef>
                          <a:spcPts val="0"/>
                        </a:spcBef>
                        <a:spcAft>
                          <a:spcPts val="0"/>
                        </a:spcAft>
                        <a:buNone/>
                      </a:pPr>
                      <a:r>
                        <a:rPr lang="en-US" sz="1100" u="none" strike="noStrike" cap="none">
                          <a:solidFill>
                            <a:schemeClr val="lt1"/>
                          </a:solidFill>
                          <a:latin typeface="Arial"/>
                          <a:ea typeface="Arial"/>
                          <a:cs typeface="Arial"/>
                          <a:sym typeface="Arial"/>
                        </a:rPr>
                        <a:t>FPD</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Christine Soldahl</a:t>
                      </a:r>
                      <a:endParaRPr/>
                    </a:p>
                  </a:txBody>
                  <a:tcPr marL="19575" marR="19575" marT="13050" marB="1305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sp>
        <p:nvSpPr>
          <p:cNvPr id="2125" name="Google Shape;2125;p15"/>
          <p:cNvSpPr txBox="1">
            <a:spLocks noGrp="1"/>
          </p:cNvSpPr>
          <p:nvPr>
            <p:ph type="body" idx="1"/>
          </p:nvPr>
        </p:nvSpPr>
        <p:spPr>
          <a:xfrm>
            <a:off x="821690" y="519431"/>
            <a:ext cx="2983230" cy="4404122"/>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750"/>
              </a:spcBef>
              <a:spcAft>
                <a:spcPts val="0"/>
              </a:spcAft>
              <a:buSzPts val="5600"/>
              <a:buNone/>
            </a:pPr>
            <a:r>
              <a:rPr lang="en-US" sz="2700" b="1">
                <a:latin typeface="Lato"/>
                <a:ea typeface="Lato"/>
                <a:cs typeface="Lato"/>
                <a:sym typeface="Lato"/>
              </a:rPr>
              <a:t>For More Information …. </a:t>
            </a:r>
            <a:endParaRPr sz="2700" b="1">
              <a:latin typeface="Lato"/>
              <a:ea typeface="Lato"/>
              <a:cs typeface="Lato"/>
              <a:sym typeface="Lato"/>
            </a:endParaRPr>
          </a:p>
        </p:txBody>
      </p:sp>
      <p:graphicFrame>
        <p:nvGraphicFramePr>
          <p:cNvPr id="2126" name="Google Shape;2126;p15"/>
          <p:cNvGraphicFramePr/>
          <p:nvPr/>
        </p:nvGraphicFramePr>
        <p:xfrm>
          <a:off x="4371151" y="713362"/>
          <a:ext cx="4359425" cy="4312900"/>
        </p:xfrm>
        <a:graphic>
          <a:graphicData uri="http://schemas.openxmlformats.org/drawingml/2006/table">
            <a:tbl>
              <a:tblPr>
                <a:noFill/>
                <a:tableStyleId>{924E4467-4CDF-48AE-8C45-895B3C91A1E5}</a:tableStyleId>
              </a:tblPr>
              <a:tblGrid>
                <a:gridCol w="4359425">
                  <a:extLst>
                    <a:ext uri="{9D8B030D-6E8A-4147-A177-3AD203B41FA5}">
                      <a16:colId xmlns:a16="http://schemas.microsoft.com/office/drawing/2014/main" val="20000"/>
                    </a:ext>
                  </a:extLst>
                </a:gridCol>
              </a:tblGrid>
              <a:tr h="2446025">
                <a:tc>
                  <a:txBody>
                    <a:bodyPr/>
                    <a:lstStyle/>
                    <a:p>
                      <a:pPr marL="0" marR="0" lvl="0" indent="0" algn="l" rtl="0">
                        <a:lnSpc>
                          <a:spcPct val="100000"/>
                        </a:lnSpc>
                        <a:spcBef>
                          <a:spcPts val="0"/>
                        </a:spcBef>
                        <a:spcAft>
                          <a:spcPts val="0"/>
                        </a:spcAft>
                        <a:buClr>
                          <a:srgbClr val="000000"/>
                        </a:buClr>
                        <a:buSzPts val="1400"/>
                        <a:buFont typeface="Arial"/>
                        <a:buNone/>
                      </a:pPr>
                      <a:r>
                        <a:rPr lang="en-US" sz="1500" b="1" dirty="0">
                          <a:latin typeface="Lato"/>
                          <a:ea typeface="Lato"/>
                          <a:cs typeface="Lato"/>
                          <a:sym typeface="Lato"/>
                        </a:rPr>
                        <a:t>SSRL</a:t>
                      </a:r>
                      <a:r>
                        <a:rPr lang="en-US" sz="1500" b="1" u="none" strike="noStrike" cap="none" dirty="0">
                          <a:latin typeface="Lato"/>
                          <a:ea typeface="Lato"/>
                          <a:cs typeface="Lato"/>
                          <a:sym typeface="Lato"/>
                        </a:rPr>
                        <a:t> Sequoia Change Champion</a:t>
                      </a:r>
                      <a:endParaRPr sz="1500" b="1" u="none" strike="noStrike" cap="none" dirty="0">
                        <a:latin typeface="Lato"/>
                        <a:ea typeface="Lato"/>
                        <a:cs typeface="Lato"/>
                        <a:sym typeface="Lato"/>
                      </a:endParaRPr>
                    </a:p>
                    <a:p>
                      <a:pPr marL="457200" marR="0" lvl="0" indent="-355600" algn="l" rtl="0">
                        <a:lnSpc>
                          <a:spcPct val="100000"/>
                        </a:lnSpc>
                        <a:spcBef>
                          <a:spcPts val="1200"/>
                        </a:spcBef>
                        <a:spcAft>
                          <a:spcPts val="0"/>
                        </a:spcAft>
                        <a:buClr>
                          <a:schemeClr val="dk1"/>
                        </a:buClr>
                        <a:buSzPts val="1200"/>
                        <a:buFont typeface="Montserrat Medium"/>
                        <a:buChar char="●"/>
                      </a:pPr>
                      <a:r>
                        <a:rPr lang="en-US" sz="1500" dirty="0">
                          <a:solidFill>
                            <a:schemeClr val="dk1"/>
                          </a:solidFill>
                          <a:latin typeface="Lato"/>
                          <a:ea typeface="Lato"/>
                          <a:cs typeface="Lato"/>
                          <a:sym typeface="Lato"/>
                        </a:rPr>
                        <a:t>Stephanie Carlso</a:t>
                      </a:r>
                      <a:r>
                        <a:rPr lang="en-US" dirty="0"/>
                        <a:t>n</a:t>
                      </a:r>
                      <a:endParaRPr dirty="0"/>
                    </a:p>
                    <a:p>
                      <a:pPr marL="101600" marR="0" lvl="0" indent="0" algn="l" rtl="0">
                        <a:lnSpc>
                          <a:spcPct val="100000"/>
                        </a:lnSpc>
                        <a:spcBef>
                          <a:spcPts val="1200"/>
                        </a:spcBef>
                        <a:spcAft>
                          <a:spcPts val="0"/>
                        </a:spcAft>
                        <a:buClr>
                          <a:schemeClr val="dk1"/>
                        </a:buClr>
                        <a:buSzPts val="2000"/>
                        <a:buFont typeface="Montserrat Medium"/>
                        <a:buNone/>
                      </a:pPr>
                      <a:endParaRPr sz="1500" b="0" u="none" strike="noStrike" cap="none" dirty="0">
                        <a:solidFill>
                          <a:schemeClr val="dk1"/>
                        </a:solidFill>
                        <a:latin typeface="Lato"/>
                        <a:ea typeface="Lato"/>
                        <a:cs typeface="Lato"/>
                        <a:sym typeface="Lato"/>
                      </a:endParaRPr>
                    </a:p>
                    <a:p>
                      <a:pPr marL="101600" marR="0" lvl="0" indent="0" algn="l" rtl="0">
                        <a:lnSpc>
                          <a:spcPct val="100000"/>
                        </a:lnSpc>
                        <a:spcBef>
                          <a:spcPts val="1200"/>
                        </a:spcBef>
                        <a:spcAft>
                          <a:spcPts val="0"/>
                        </a:spcAft>
                        <a:buClr>
                          <a:schemeClr val="dk1"/>
                        </a:buClr>
                        <a:buSzPts val="2000"/>
                        <a:buFont typeface="Montserrat Medium"/>
                        <a:buNone/>
                      </a:pPr>
                      <a:r>
                        <a:rPr lang="en-US" sz="1500" b="1" u="none" strike="noStrike" cap="none" dirty="0">
                          <a:solidFill>
                            <a:schemeClr val="dk1"/>
                          </a:solidFill>
                          <a:latin typeface="Lato"/>
                          <a:ea typeface="Lato"/>
                          <a:cs typeface="Lato"/>
                          <a:sym typeface="Lato"/>
                        </a:rPr>
                        <a:t>HR Colleagues / Change Champions</a:t>
                      </a:r>
                      <a:endParaRPr sz="1500" b="1" u="none" strike="noStrike" cap="none" dirty="0">
                        <a:latin typeface="Lato"/>
                        <a:ea typeface="Lato"/>
                        <a:cs typeface="Lato"/>
                        <a:sym typeface="Lato"/>
                      </a:endParaRPr>
                    </a:p>
                    <a:p>
                      <a:pPr marL="457200" marR="0" lvl="0" indent="-355600" algn="l" rtl="0">
                        <a:lnSpc>
                          <a:spcPct val="100000"/>
                        </a:lnSpc>
                        <a:spcBef>
                          <a:spcPts val="1200"/>
                        </a:spcBef>
                        <a:spcAft>
                          <a:spcPts val="0"/>
                        </a:spcAft>
                        <a:buClr>
                          <a:schemeClr val="dk1"/>
                        </a:buClr>
                        <a:buSzPts val="1200"/>
                        <a:buFont typeface="Montserrat Medium"/>
                        <a:buChar char="●"/>
                      </a:pPr>
                      <a:r>
                        <a:rPr lang="en-US" sz="1500" u="none" strike="noStrike" cap="none" dirty="0">
                          <a:solidFill>
                            <a:schemeClr val="dk1"/>
                          </a:solidFill>
                          <a:latin typeface="Lato"/>
                          <a:ea typeface="Lato"/>
                          <a:cs typeface="Lato"/>
                          <a:sym typeface="Lato"/>
                        </a:rPr>
                        <a:t>HR Business Partner: </a:t>
                      </a:r>
                      <a:r>
                        <a:rPr lang="en-US" sz="1500" dirty="0">
                          <a:solidFill>
                            <a:schemeClr val="dk1"/>
                          </a:solidFill>
                          <a:latin typeface="Lato"/>
                          <a:ea typeface="Lato"/>
                          <a:cs typeface="Lato"/>
                          <a:sym typeface="Lato"/>
                        </a:rPr>
                        <a:t>Arabella Salas</a:t>
                      </a:r>
                      <a:endParaRPr dirty="0"/>
                    </a:p>
                    <a:p>
                      <a:pPr marL="457200" marR="0" lvl="0" indent="-355600" algn="l" rtl="0">
                        <a:lnSpc>
                          <a:spcPct val="100000"/>
                        </a:lnSpc>
                        <a:spcBef>
                          <a:spcPts val="1200"/>
                        </a:spcBef>
                        <a:spcAft>
                          <a:spcPts val="0"/>
                        </a:spcAft>
                        <a:buClr>
                          <a:schemeClr val="dk1"/>
                        </a:buClr>
                        <a:buSzPts val="1200"/>
                        <a:buFont typeface="Montserrat Medium"/>
                        <a:buChar char="●"/>
                      </a:pPr>
                      <a:r>
                        <a:rPr lang="en-US" sz="1500" u="none" strike="noStrike" cap="none" dirty="0">
                          <a:solidFill>
                            <a:schemeClr val="dk1"/>
                          </a:solidFill>
                          <a:latin typeface="Lato"/>
                          <a:ea typeface="Lato"/>
                          <a:cs typeface="Lato"/>
                          <a:sym typeface="Lato"/>
                        </a:rPr>
                        <a:t>Change </a:t>
                      </a:r>
                      <a:r>
                        <a:rPr lang="en-US" sz="1500" u="none" strike="noStrike" cap="none" dirty="0" err="1">
                          <a:solidFill>
                            <a:schemeClr val="dk1"/>
                          </a:solidFill>
                          <a:latin typeface="Lato"/>
                          <a:ea typeface="Lato"/>
                          <a:cs typeface="Lato"/>
                          <a:sym typeface="Lato"/>
                        </a:rPr>
                        <a:t>Mgmt</a:t>
                      </a:r>
                      <a:r>
                        <a:rPr lang="en-US" sz="1500" u="none" strike="noStrike" cap="none" dirty="0">
                          <a:solidFill>
                            <a:schemeClr val="dk1"/>
                          </a:solidFill>
                          <a:latin typeface="Lato"/>
                          <a:ea typeface="Lato"/>
                          <a:cs typeface="Lato"/>
                          <a:sym typeface="Lato"/>
                        </a:rPr>
                        <a:t> Lead: Mark Lorenz</a:t>
                      </a:r>
                      <a:endParaRPr dirty="0"/>
                    </a:p>
                    <a:p>
                      <a:pPr marL="457200" marR="0" lvl="0" indent="-228600" algn="l" rtl="0">
                        <a:lnSpc>
                          <a:spcPct val="100000"/>
                        </a:lnSpc>
                        <a:spcBef>
                          <a:spcPts val="1200"/>
                        </a:spcBef>
                        <a:spcAft>
                          <a:spcPts val="0"/>
                        </a:spcAft>
                        <a:buClr>
                          <a:schemeClr val="dk1"/>
                        </a:buClr>
                        <a:buSzPts val="2000"/>
                        <a:buFont typeface="Montserrat Medium"/>
                        <a:buNone/>
                      </a:pPr>
                      <a:endParaRPr sz="1500" u="none" strike="noStrike" cap="none" dirty="0">
                        <a:solidFill>
                          <a:schemeClr val="dk1"/>
                        </a:solidFill>
                        <a:latin typeface="Lato"/>
                        <a:ea typeface="Lato"/>
                        <a:cs typeface="Lato"/>
                        <a:sym typeface="Lato"/>
                      </a:endParaRPr>
                    </a:p>
                    <a:p>
                      <a:pPr marL="101600" marR="0" lvl="0" indent="0" algn="l" rtl="0">
                        <a:lnSpc>
                          <a:spcPct val="100000"/>
                        </a:lnSpc>
                        <a:spcBef>
                          <a:spcPts val="1200"/>
                        </a:spcBef>
                        <a:spcAft>
                          <a:spcPts val="0"/>
                        </a:spcAft>
                        <a:buClr>
                          <a:schemeClr val="dk1"/>
                        </a:buClr>
                        <a:buSzPts val="2000"/>
                        <a:buFont typeface="Montserrat Medium"/>
                        <a:buNone/>
                      </a:pPr>
                      <a:r>
                        <a:rPr lang="en-US" sz="1500" b="1" u="none" strike="noStrike" cap="none" dirty="0">
                          <a:solidFill>
                            <a:schemeClr val="dk1"/>
                          </a:solidFill>
                          <a:latin typeface="Lato"/>
                          <a:ea typeface="Lato"/>
                          <a:cs typeface="Lato"/>
                          <a:sym typeface="Lato"/>
                        </a:rPr>
                        <a:t>Cardinal at Work</a:t>
                      </a:r>
                      <a:endParaRPr dirty="0"/>
                    </a:p>
                    <a:p>
                      <a:pPr marL="457200" marR="0" lvl="0" indent="-355600" algn="l" rtl="0">
                        <a:lnSpc>
                          <a:spcPct val="100000"/>
                        </a:lnSpc>
                        <a:spcBef>
                          <a:spcPts val="1200"/>
                        </a:spcBef>
                        <a:spcAft>
                          <a:spcPts val="0"/>
                        </a:spcAft>
                        <a:buClr>
                          <a:schemeClr val="dk1"/>
                        </a:buClr>
                        <a:buSzPts val="1200"/>
                        <a:buFont typeface="Montserrat Medium"/>
                        <a:buChar char="●"/>
                      </a:pPr>
                      <a:r>
                        <a:rPr lang="en-US" sz="1500" u="sng" strike="noStrike" cap="none" dirty="0">
                          <a:solidFill>
                            <a:schemeClr val="dk1"/>
                          </a:solidFill>
                          <a:latin typeface="Lato"/>
                          <a:ea typeface="Lato"/>
                          <a:cs typeface="Lato"/>
                          <a:sym typeface="Lato"/>
                          <a:hlinkClick r:id="rId3">
                            <a:extLst>
                              <a:ext uri="{A12FA001-AC4F-418D-AE19-62706E023703}">
                                <ahyp:hlinkClr xmlns:ahyp="http://schemas.microsoft.com/office/drawing/2018/hyperlinkcolor" val="tx"/>
                              </a:ext>
                            </a:extLst>
                          </a:hlinkClick>
                        </a:rPr>
                        <a:t>Introducing Sequoia</a:t>
                      </a:r>
                      <a:endParaRPr sz="1500" u="none" strike="noStrike" cap="none" dirty="0">
                        <a:solidFill>
                          <a:schemeClr val="dk1"/>
                        </a:solidFill>
                        <a:latin typeface="Lato"/>
                        <a:ea typeface="Lato"/>
                        <a:cs typeface="Lato"/>
                        <a:sym typeface="Lato"/>
                      </a:endParaRPr>
                    </a:p>
                    <a:p>
                      <a:pPr marL="457200" marR="0" lvl="0" indent="-355600" algn="l" rtl="0">
                        <a:lnSpc>
                          <a:spcPct val="100000"/>
                        </a:lnSpc>
                        <a:spcBef>
                          <a:spcPts val="1200"/>
                        </a:spcBef>
                        <a:spcAft>
                          <a:spcPts val="0"/>
                        </a:spcAft>
                        <a:buClr>
                          <a:schemeClr val="dk1"/>
                        </a:buClr>
                        <a:buSzPts val="1200"/>
                        <a:buFont typeface="Montserrat Medium"/>
                        <a:buChar char="●"/>
                      </a:pPr>
                      <a:r>
                        <a:rPr lang="en-US" sz="1500" u="sng" strike="noStrike" cap="none" dirty="0">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5 Things to Expect </a:t>
                      </a:r>
                      <a:endParaRPr sz="1500" u="none" strike="noStrike" cap="none" dirty="0">
                        <a:solidFill>
                          <a:schemeClr val="dk1"/>
                        </a:solidFill>
                        <a:latin typeface="Lato"/>
                        <a:ea typeface="Lato"/>
                        <a:cs typeface="Lato"/>
                        <a:sym typeface="Lato"/>
                      </a:endParaRPr>
                    </a:p>
                    <a:p>
                      <a:pPr marL="457200" marR="0" lvl="0" indent="-355600" algn="l" rtl="0">
                        <a:lnSpc>
                          <a:spcPct val="100000"/>
                        </a:lnSpc>
                        <a:spcBef>
                          <a:spcPts val="1200"/>
                        </a:spcBef>
                        <a:spcAft>
                          <a:spcPts val="0"/>
                        </a:spcAft>
                        <a:buClr>
                          <a:schemeClr val="dk1"/>
                        </a:buClr>
                        <a:buSzPts val="1200"/>
                        <a:buFont typeface="Montserrat Medium"/>
                        <a:buChar char="●"/>
                      </a:pPr>
                      <a:r>
                        <a:rPr lang="en-US" sz="1500" u="sng" strike="noStrike" cap="none" dirty="0">
                          <a:solidFill>
                            <a:schemeClr val="dk1"/>
                          </a:solidFill>
                          <a:latin typeface="Lato"/>
                          <a:ea typeface="Lato"/>
                          <a:cs typeface="Lato"/>
                          <a:sym typeface="Lato"/>
                          <a:hlinkClick r:id="rId5">
                            <a:extLst>
                              <a:ext uri="{A12FA001-AC4F-418D-AE19-62706E023703}">
                                <ahyp:hlinkClr xmlns:ahyp="http://schemas.microsoft.com/office/drawing/2018/hyperlinkcolor" val="tx"/>
                              </a:ext>
                            </a:extLst>
                          </a:hlinkClick>
                        </a:rPr>
                        <a:t>The Story Behind the Name</a:t>
                      </a:r>
                      <a:endParaRPr sz="1500" u="sng" strike="noStrike" cap="none" dirty="0">
                        <a:solidFill>
                          <a:schemeClr val="dk1"/>
                        </a:solidFill>
                        <a:latin typeface="Lato"/>
                        <a:ea typeface="Lato"/>
                        <a:cs typeface="Lato"/>
                        <a:sym typeface="Lato"/>
                        <a:hlinkClick r:id="rId6">
                          <a:extLst>
                            <a:ext uri="{A12FA001-AC4F-418D-AE19-62706E023703}">
                              <ahyp:hlinkClr xmlns:ahyp="http://schemas.microsoft.com/office/drawing/2018/hyperlinkcolor" val="tx"/>
                            </a:ext>
                          </a:extLst>
                        </a:hlinkClick>
                      </a:endParaRPr>
                    </a:p>
                  </a:txBody>
                  <a:tcPr marL="68575" marR="68575" marT="137150" marB="137150"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2"/>
          <p:cNvSpPr txBox="1"/>
          <p:nvPr/>
        </p:nvSpPr>
        <p:spPr>
          <a:xfrm>
            <a:off x="0" y="2239712"/>
            <a:ext cx="9144000" cy="1823850"/>
          </a:xfrm>
          <a:prstGeom prst="rect">
            <a:avLst/>
          </a:prstGeom>
          <a:noFill/>
          <a:ln>
            <a:noFill/>
          </a:ln>
        </p:spPr>
        <p:txBody>
          <a:bodyPr spcFirstLastPara="1" wrap="square" lIns="91425" tIns="45675" rIns="91425" bIns="45675" anchor="t" anchorCtr="0">
            <a:noAutofit/>
          </a:bodyPr>
          <a:lstStyle/>
          <a:p>
            <a:pPr marL="0" marR="0" lvl="0" indent="0" algn="ctr" rtl="0">
              <a:lnSpc>
                <a:spcPct val="100000"/>
              </a:lnSpc>
              <a:spcBef>
                <a:spcPts val="0"/>
              </a:spcBef>
              <a:spcAft>
                <a:spcPts val="0"/>
              </a:spcAft>
              <a:buNone/>
            </a:pPr>
            <a:r>
              <a:rPr lang="en-US" sz="5175" b="1" i="0" u="none" strike="noStrike" cap="none">
                <a:solidFill>
                  <a:srgbClr val="FFFFFF"/>
                </a:solidFill>
                <a:latin typeface="Georgia"/>
                <a:ea typeface="Georgia"/>
                <a:cs typeface="Georgia"/>
                <a:sym typeface="Georgia"/>
              </a:rPr>
              <a:t>Background</a:t>
            </a:r>
            <a:endParaRPr sz="6600" b="1" i="0" u="none" strike="noStrike" cap="none">
              <a:solidFill>
                <a:srgbClr val="FFFFFF"/>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3"/>
          <p:cNvSpPr txBox="1">
            <a:spLocks noGrp="1"/>
          </p:cNvSpPr>
          <p:nvPr>
            <p:ph type="body" idx="1"/>
          </p:nvPr>
        </p:nvSpPr>
        <p:spPr>
          <a:xfrm>
            <a:off x="408348" y="81280"/>
            <a:ext cx="8547691" cy="821191"/>
          </a:xfrm>
          <a:prstGeom prst="rect">
            <a:avLst/>
          </a:prstGeom>
          <a:solidFill>
            <a:schemeClr val="lt1"/>
          </a:solidFill>
          <a:ln>
            <a:noFill/>
          </a:ln>
        </p:spPr>
        <p:txBody>
          <a:bodyPr spcFirstLastPara="1" wrap="square" lIns="68725" tIns="34350" rIns="68725" bIns="34350" anchor="t" anchorCtr="0">
            <a:normAutofit/>
          </a:bodyPr>
          <a:lstStyle/>
          <a:p>
            <a:pPr marL="0" lvl="0" indent="0" algn="l" rtl="0">
              <a:lnSpc>
                <a:spcPct val="90000"/>
              </a:lnSpc>
              <a:spcBef>
                <a:spcPts val="750"/>
              </a:spcBef>
              <a:spcAft>
                <a:spcPts val="0"/>
              </a:spcAft>
              <a:buSzPts val="3200"/>
              <a:buNone/>
            </a:pPr>
            <a:r>
              <a:rPr lang="en-US">
                <a:solidFill>
                  <a:srgbClr val="595959"/>
                </a:solidFill>
              </a:rPr>
              <a:t>What is changing?</a:t>
            </a:r>
            <a:endParaRPr>
              <a:solidFill>
                <a:srgbClr val="595959"/>
              </a:solidFill>
            </a:endParaRPr>
          </a:p>
        </p:txBody>
      </p:sp>
      <p:sp>
        <p:nvSpPr>
          <p:cNvPr id="1762" name="Google Shape;1762;p3"/>
          <p:cNvSpPr/>
          <p:nvPr/>
        </p:nvSpPr>
        <p:spPr>
          <a:xfrm>
            <a:off x="534956" y="1973363"/>
            <a:ext cx="3863925" cy="1347750"/>
          </a:xfrm>
          <a:prstGeom prst="rect">
            <a:avLst/>
          </a:prstGeom>
          <a:solidFill>
            <a:srgbClr val="EEEEEE"/>
          </a:solidFill>
          <a:ln>
            <a:noFill/>
          </a:ln>
          <a:effectLst>
            <a:outerShdw blurRad="57150" dist="19050" dir="5400000" algn="bl" rotWithShape="0">
              <a:srgbClr val="000000">
                <a:alpha val="48235"/>
              </a:srgbClr>
            </a:outerShdw>
          </a:effectLst>
        </p:spPr>
        <p:txBody>
          <a:bodyPr spcFirstLastPara="1" wrap="square" lIns="88350" tIns="88350" rIns="88350" bIns="88350" anchor="ctr" anchorCtr="0">
            <a:noAutofit/>
          </a:bodyPr>
          <a:lstStyle/>
          <a:p>
            <a:pPr marL="0" marR="0" lvl="0" indent="0" algn="r" rtl="0">
              <a:lnSpc>
                <a:spcPct val="100000"/>
              </a:lnSpc>
              <a:spcBef>
                <a:spcPts val="0"/>
              </a:spcBef>
              <a:spcAft>
                <a:spcPts val="0"/>
              </a:spcAft>
              <a:buNone/>
            </a:pPr>
            <a:endParaRPr sz="1275" b="0" i="0" u="none" strike="noStrike" cap="none">
              <a:solidFill>
                <a:srgbClr val="000000"/>
              </a:solidFill>
              <a:latin typeface="Calibri"/>
              <a:ea typeface="Calibri"/>
              <a:cs typeface="Calibri"/>
              <a:sym typeface="Calibri"/>
            </a:endParaRPr>
          </a:p>
        </p:txBody>
      </p:sp>
      <p:sp>
        <p:nvSpPr>
          <p:cNvPr id="1763" name="Google Shape;1763;p3"/>
          <p:cNvSpPr/>
          <p:nvPr/>
        </p:nvSpPr>
        <p:spPr>
          <a:xfrm>
            <a:off x="534956" y="3570504"/>
            <a:ext cx="3863925" cy="1347750"/>
          </a:xfrm>
          <a:prstGeom prst="rect">
            <a:avLst/>
          </a:prstGeom>
          <a:solidFill>
            <a:srgbClr val="EEEEEE"/>
          </a:solidFill>
          <a:ln>
            <a:noFill/>
          </a:ln>
          <a:effectLst>
            <a:outerShdw blurRad="57150" dist="19050" dir="5400000" algn="bl" rotWithShape="0">
              <a:srgbClr val="000000">
                <a:alpha val="48235"/>
              </a:srgbClr>
            </a:outerShdw>
          </a:effectLst>
        </p:spPr>
        <p:txBody>
          <a:bodyPr spcFirstLastPara="1" wrap="square" lIns="88350" tIns="88350" rIns="88350" bIns="88350" anchor="ctr" anchorCtr="0">
            <a:noAutofit/>
          </a:bodyPr>
          <a:lstStyle/>
          <a:p>
            <a:pPr marL="0" marR="0" lvl="0" indent="0" algn="r" rtl="0">
              <a:lnSpc>
                <a:spcPct val="100000"/>
              </a:lnSpc>
              <a:spcBef>
                <a:spcPts val="0"/>
              </a:spcBef>
              <a:spcAft>
                <a:spcPts val="0"/>
              </a:spcAft>
              <a:buNone/>
            </a:pPr>
            <a:endParaRPr sz="1275" b="0" i="0" u="none" strike="noStrike" cap="none">
              <a:solidFill>
                <a:srgbClr val="000000"/>
              </a:solidFill>
              <a:latin typeface="Calibri"/>
              <a:ea typeface="Calibri"/>
              <a:cs typeface="Calibri"/>
              <a:sym typeface="Calibri"/>
            </a:endParaRPr>
          </a:p>
        </p:txBody>
      </p:sp>
      <p:sp>
        <p:nvSpPr>
          <p:cNvPr id="1764" name="Google Shape;1764;p3"/>
          <p:cNvSpPr/>
          <p:nvPr/>
        </p:nvSpPr>
        <p:spPr>
          <a:xfrm>
            <a:off x="4736773" y="3570504"/>
            <a:ext cx="3863925" cy="1347750"/>
          </a:xfrm>
          <a:prstGeom prst="rect">
            <a:avLst/>
          </a:prstGeom>
          <a:solidFill>
            <a:srgbClr val="EEEEEE"/>
          </a:solidFill>
          <a:ln>
            <a:noFill/>
          </a:ln>
          <a:effectLst>
            <a:outerShdw blurRad="57150" dist="19050" dir="5400000" algn="bl" rotWithShape="0">
              <a:srgbClr val="000000">
                <a:alpha val="48235"/>
              </a:srgbClr>
            </a:outerShdw>
          </a:effectLst>
        </p:spPr>
        <p:txBody>
          <a:bodyPr spcFirstLastPara="1" wrap="square" lIns="88350" tIns="88350" rIns="88350" bIns="88350" anchor="ctr" anchorCtr="0">
            <a:noAutofit/>
          </a:bodyPr>
          <a:lstStyle/>
          <a:p>
            <a:pPr marL="0" marR="0" lvl="0" indent="0" algn="l" rtl="0">
              <a:lnSpc>
                <a:spcPct val="100000"/>
              </a:lnSpc>
              <a:spcBef>
                <a:spcPts val="0"/>
              </a:spcBef>
              <a:spcAft>
                <a:spcPts val="0"/>
              </a:spcAft>
              <a:buNone/>
            </a:pPr>
            <a:endParaRPr sz="1275" b="0" i="0" u="none" strike="noStrike" cap="none">
              <a:solidFill>
                <a:srgbClr val="000000"/>
              </a:solidFill>
              <a:latin typeface="Calibri"/>
              <a:ea typeface="Calibri"/>
              <a:cs typeface="Calibri"/>
              <a:sym typeface="Calibri"/>
            </a:endParaRPr>
          </a:p>
        </p:txBody>
      </p:sp>
      <p:sp>
        <p:nvSpPr>
          <p:cNvPr id="1765" name="Google Shape;1765;p3"/>
          <p:cNvSpPr txBox="1"/>
          <p:nvPr/>
        </p:nvSpPr>
        <p:spPr>
          <a:xfrm>
            <a:off x="1706454" y="1973363"/>
            <a:ext cx="2589975" cy="1347750"/>
          </a:xfrm>
          <a:prstGeom prst="rect">
            <a:avLst/>
          </a:prstGeom>
          <a:noFill/>
          <a:ln>
            <a:noFill/>
          </a:ln>
        </p:spPr>
        <p:txBody>
          <a:bodyPr spcFirstLastPara="1" wrap="square" lIns="88350" tIns="88350" rIns="88350" bIns="88350" anchor="ctr" anchorCtr="0">
            <a:noAutofit/>
          </a:bodyPr>
          <a:lstStyle/>
          <a:p>
            <a:pPr marL="0" marR="0" lvl="0" indent="0" algn="r" rtl="0">
              <a:lnSpc>
                <a:spcPct val="100000"/>
              </a:lnSpc>
              <a:spcBef>
                <a:spcPts val="0"/>
              </a:spcBef>
              <a:spcAft>
                <a:spcPts val="0"/>
              </a:spcAft>
              <a:buNone/>
            </a:pPr>
            <a:r>
              <a:rPr lang="en-US" sz="1575" b="0" i="0" u="none" strike="noStrike" cap="none">
                <a:solidFill>
                  <a:srgbClr val="212121"/>
                </a:solidFill>
                <a:latin typeface="Calibri"/>
                <a:ea typeface="Calibri"/>
                <a:cs typeface="Calibri"/>
                <a:sym typeface="Calibri"/>
              </a:rPr>
              <a:t>Implementation of a new </a:t>
            </a:r>
            <a:r>
              <a:rPr lang="en-US" sz="1575" b="1" i="0" u="none" strike="noStrike" cap="none">
                <a:solidFill>
                  <a:srgbClr val="212121"/>
                </a:solidFill>
                <a:latin typeface="Calibri"/>
                <a:ea typeface="Calibri"/>
                <a:cs typeface="Calibri"/>
                <a:sym typeface="Calibri"/>
              </a:rPr>
              <a:t>cloud-based technology</a:t>
            </a:r>
            <a:r>
              <a:rPr lang="en-US" sz="1575" b="0" i="0" u="none" strike="noStrike" cap="none">
                <a:solidFill>
                  <a:srgbClr val="212121"/>
                </a:solidFill>
                <a:latin typeface="Calibri"/>
                <a:ea typeface="Calibri"/>
                <a:cs typeface="Calibri"/>
                <a:sym typeface="Calibri"/>
              </a:rPr>
              <a:t> platform</a:t>
            </a:r>
            <a:endParaRPr sz="1575" b="0" i="0" u="none" strike="noStrike" cap="none">
              <a:solidFill>
                <a:srgbClr val="212121"/>
              </a:solidFill>
              <a:latin typeface="Calibri"/>
              <a:ea typeface="Calibri"/>
              <a:cs typeface="Calibri"/>
              <a:sym typeface="Calibri"/>
            </a:endParaRPr>
          </a:p>
        </p:txBody>
      </p:sp>
      <p:sp>
        <p:nvSpPr>
          <p:cNvPr id="1766" name="Google Shape;1766;p3"/>
          <p:cNvSpPr txBox="1"/>
          <p:nvPr/>
        </p:nvSpPr>
        <p:spPr>
          <a:xfrm>
            <a:off x="1706363" y="3570506"/>
            <a:ext cx="2589975" cy="1347750"/>
          </a:xfrm>
          <a:prstGeom prst="rect">
            <a:avLst/>
          </a:prstGeom>
          <a:noFill/>
          <a:ln>
            <a:noFill/>
          </a:ln>
        </p:spPr>
        <p:txBody>
          <a:bodyPr spcFirstLastPara="1" wrap="square" lIns="88350" tIns="88350" rIns="88350" bIns="88350" anchor="ctr" anchorCtr="0">
            <a:noAutofit/>
          </a:bodyPr>
          <a:lstStyle/>
          <a:p>
            <a:pPr marL="0" marR="0" lvl="0" indent="0" algn="r" rtl="0">
              <a:lnSpc>
                <a:spcPct val="100000"/>
              </a:lnSpc>
              <a:spcBef>
                <a:spcPts val="0"/>
              </a:spcBef>
              <a:spcAft>
                <a:spcPts val="0"/>
              </a:spcAft>
              <a:buNone/>
            </a:pPr>
            <a:r>
              <a:rPr lang="en-US" sz="1575" b="0" i="0" u="none" strike="noStrike" cap="none">
                <a:solidFill>
                  <a:srgbClr val="212121"/>
                </a:solidFill>
                <a:latin typeface="Calibri"/>
                <a:ea typeface="Calibri"/>
                <a:cs typeface="Calibri"/>
                <a:sym typeface="Calibri"/>
              </a:rPr>
              <a:t>Creation of an </a:t>
            </a:r>
            <a:r>
              <a:rPr lang="en-US" sz="1575" b="1" i="0" u="none" strike="noStrike" cap="none">
                <a:solidFill>
                  <a:srgbClr val="212121"/>
                </a:solidFill>
                <a:latin typeface="Calibri"/>
                <a:ea typeface="Calibri"/>
                <a:cs typeface="Calibri"/>
                <a:sym typeface="Calibri"/>
              </a:rPr>
              <a:t>HR service center</a:t>
            </a:r>
            <a:r>
              <a:rPr lang="en-US" sz="1575" b="0" i="0" u="none" strike="noStrike" cap="none">
                <a:solidFill>
                  <a:srgbClr val="212121"/>
                </a:solidFill>
                <a:latin typeface="Calibri"/>
                <a:ea typeface="Calibri"/>
                <a:cs typeface="Calibri"/>
                <a:sym typeface="Calibri"/>
              </a:rPr>
              <a:t> for employee and manager support </a:t>
            </a:r>
            <a:endParaRPr sz="1575" b="0" i="0" u="none" strike="noStrike" cap="none">
              <a:solidFill>
                <a:srgbClr val="212121"/>
              </a:solidFill>
              <a:latin typeface="Calibri"/>
              <a:ea typeface="Calibri"/>
              <a:cs typeface="Calibri"/>
              <a:sym typeface="Calibri"/>
            </a:endParaRPr>
          </a:p>
        </p:txBody>
      </p:sp>
      <p:sp>
        <p:nvSpPr>
          <p:cNvPr id="1767" name="Google Shape;1767;p3"/>
          <p:cNvSpPr txBox="1"/>
          <p:nvPr/>
        </p:nvSpPr>
        <p:spPr>
          <a:xfrm>
            <a:off x="4831936" y="3570504"/>
            <a:ext cx="2589975" cy="1347750"/>
          </a:xfrm>
          <a:prstGeom prst="rect">
            <a:avLst/>
          </a:prstGeom>
          <a:noFill/>
          <a:ln>
            <a:noFill/>
          </a:ln>
        </p:spPr>
        <p:txBody>
          <a:bodyPr spcFirstLastPara="1" wrap="square" lIns="88350" tIns="88350" rIns="88350" bIns="88350" anchor="ctr" anchorCtr="0">
            <a:noAutofit/>
          </a:bodyPr>
          <a:lstStyle/>
          <a:p>
            <a:pPr marL="0" marR="0" lvl="0" indent="0" algn="l" rtl="0">
              <a:lnSpc>
                <a:spcPct val="100000"/>
              </a:lnSpc>
              <a:spcBef>
                <a:spcPts val="0"/>
              </a:spcBef>
              <a:spcAft>
                <a:spcPts val="0"/>
              </a:spcAft>
              <a:buNone/>
            </a:pPr>
            <a:r>
              <a:rPr lang="en-US" sz="1575" b="0" i="0" u="none" strike="noStrike" cap="none">
                <a:solidFill>
                  <a:srgbClr val="212121"/>
                </a:solidFill>
                <a:latin typeface="Calibri"/>
                <a:ea typeface="Calibri"/>
                <a:cs typeface="Calibri"/>
                <a:sym typeface="Calibri"/>
              </a:rPr>
              <a:t>Unification of </a:t>
            </a:r>
            <a:r>
              <a:rPr lang="en-US" sz="1575" b="1" i="0" u="none" strike="noStrike" cap="none">
                <a:solidFill>
                  <a:srgbClr val="212121"/>
                </a:solidFill>
                <a:latin typeface="Calibri"/>
                <a:ea typeface="Calibri"/>
                <a:cs typeface="Calibri"/>
                <a:sym typeface="Calibri"/>
              </a:rPr>
              <a:t>performance management</a:t>
            </a:r>
            <a:r>
              <a:rPr lang="en-US" sz="1575" b="0" i="0" u="none" strike="noStrike" cap="none">
                <a:solidFill>
                  <a:srgbClr val="212121"/>
                </a:solidFill>
                <a:latin typeface="Calibri"/>
                <a:ea typeface="Calibri"/>
                <a:cs typeface="Calibri"/>
                <a:sym typeface="Calibri"/>
              </a:rPr>
              <a:t> practices across Stanford’s schools and units</a:t>
            </a:r>
            <a:endParaRPr sz="1575" b="0" i="0" u="none" strike="noStrike" cap="none">
              <a:solidFill>
                <a:srgbClr val="212121"/>
              </a:solidFill>
              <a:latin typeface="Calibri"/>
              <a:ea typeface="Calibri"/>
              <a:cs typeface="Calibri"/>
              <a:sym typeface="Calibri"/>
            </a:endParaRPr>
          </a:p>
        </p:txBody>
      </p:sp>
      <p:sp>
        <p:nvSpPr>
          <p:cNvPr id="1768" name="Google Shape;1768;p3"/>
          <p:cNvSpPr/>
          <p:nvPr/>
        </p:nvSpPr>
        <p:spPr>
          <a:xfrm>
            <a:off x="534956" y="1973363"/>
            <a:ext cx="1171575" cy="1347750"/>
          </a:xfrm>
          <a:prstGeom prst="rect">
            <a:avLst/>
          </a:prstGeom>
          <a:solidFill>
            <a:srgbClr val="548135"/>
          </a:solidFill>
          <a:ln>
            <a:noFill/>
          </a:ln>
          <a:effectLst>
            <a:outerShdw blurRad="57150" dist="19050" dir="5400000" algn="bl" rotWithShape="0">
              <a:srgbClr val="000000">
                <a:alpha val="48235"/>
              </a:srgbClr>
            </a:outerShdw>
          </a:effectLst>
        </p:spPr>
        <p:txBody>
          <a:bodyPr spcFirstLastPara="1" wrap="square" lIns="88350" tIns="88350" rIns="88350" bIns="88350" anchor="ctr" anchorCtr="0">
            <a:noAutofit/>
          </a:bodyPr>
          <a:lstStyle/>
          <a:p>
            <a:pPr marL="0" marR="0" lvl="0" indent="0" algn="l" rtl="0">
              <a:lnSpc>
                <a:spcPct val="100000"/>
              </a:lnSpc>
              <a:spcBef>
                <a:spcPts val="0"/>
              </a:spcBef>
              <a:spcAft>
                <a:spcPts val="0"/>
              </a:spcAft>
              <a:buNone/>
            </a:pPr>
            <a:endParaRPr sz="1275" b="0" i="0" u="none" strike="noStrike" cap="none">
              <a:solidFill>
                <a:srgbClr val="000000"/>
              </a:solidFill>
              <a:latin typeface="Calibri"/>
              <a:ea typeface="Calibri"/>
              <a:cs typeface="Calibri"/>
              <a:sym typeface="Calibri"/>
            </a:endParaRPr>
          </a:p>
        </p:txBody>
      </p:sp>
      <p:sp>
        <p:nvSpPr>
          <p:cNvPr id="1769" name="Google Shape;1769;p3"/>
          <p:cNvSpPr/>
          <p:nvPr/>
        </p:nvSpPr>
        <p:spPr>
          <a:xfrm>
            <a:off x="534956" y="3570504"/>
            <a:ext cx="1171575" cy="1347750"/>
          </a:xfrm>
          <a:prstGeom prst="rect">
            <a:avLst/>
          </a:prstGeom>
          <a:solidFill>
            <a:srgbClr val="548135"/>
          </a:solidFill>
          <a:ln>
            <a:noFill/>
          </a:ln>
          <a:effectLst>
            <a:outerShdw blurRad="57150" dist="19050" dir="5400000" algn="bl" rotWithShape="0">
              <a:srgbClr val="000000">
                <a:alpha val="48235"/>
              </a:srgbClr>
            </a:outerShdw>
          </a:effectLst>
        </p:spPr>
        <p:txBody>
          <a:bodyPr spcFirstLastPara="1" wrap="square" lIns="88350" tIns="88350" rIns="88350" bIns="88350" anchor="ctr" anchorCtr="0">
            <a:noAutofit/>
          </a:bodyPr>
          <a:lstStyle/>
          <a:p>
            <a:pPr marL="0" marR="0" lvl="0" indent="0" algn="l" rtl="0">
              <a:lnSpc>
                <a:spcPct val="100000"/>
              </a:lnSpc>
              <a:spcBef>
                <a:spcPts val="0"/>
              </a:spcBef>
              <a:spcAft>
                <a:spcPts val="0"/>
              </a:spcAft>
              <a:buNone/>
            </a:pPr>
            <a:endParaRPr sz="1275" b="0" i="0" u="none" strike="noStrike" cap="none">
              <a:solidFill>
                <a:srgbClr val="000000"/>
              </a:solidFill>
              <a:latin typeface="Calibri"/>
              <a:ea typeface="Calibri"/>
              <a:cs typeface="Calibri"/>
              <a:sym typeface="Calibri"/>
            </a:endParaRPr>
          </a:p>
        </p:txBody>
      </p:sp>
      <p:sp>
        <p:nvSpPr>
          <p:cNvPr id="1770" name="Google Shape;1770;p3"/>
          <p:cNvSpPr/>
          <p:nvPr/>
        </p:nvSpPr>
        <p:spPr>
          <a:xfrm>
            <a:off x="7429256" y="3570504"/>
            <a:ext cx="1171575" cy="1347750"/>
          </a:xfrm>
          <a:prstGeom prst="rect">
            <a:avLst/>
          </a:prstGeom>
          <a:solidFill>
            <a:srgbClr val="548135"/>
          </a:solidFill>
          <a:ln>
            <a:noFill/>
          </a:ln>
          <a:effectLst>
            <a:outerShdw blurRad="57150" dist="19050" dir="5400000" algn="bl" rotWithShape="0">
              <a:srgbClr val="000000">
                <a:alpha val="48235"/>
              </a:srgbClr>
            </a:outerShdw>
          </a:effectLst>
        </p:spPr>
        <p:txBody>
          <a:bodyPr spcFirstLastPara="1" wrap="square" lIns="88350" tIns="88350" rIns="88350" bIns="88350" anchor="ctr" anchorCtr="0">
            <a:noAutofit/>
          </a:bodyPr>
          <a:lstStyle/>
          <a:p>
            <a:pPr marL="0" marR="0" lvl="0" indent="0" algn="l" rtl="0">
              <a:lnSpc>
                <a:spcPct val="100000"/>
              </a:lnSpc>
              <a:spcBef>
                <a:spcPts val="0"/>
              </a:spcBef>
              <a:spcAft>
                <a:spcPts val="0"/>
              </a:spcAft>
              <a:buNone/>
            </a:pPr>
            <a:endParaRPr sz="1275" b="0" i="0" u="none" strike="noStrike" cap="none">
              <a:solidFill>
                <a:srgbClr val="000000"/>
              </a:solidFill>
              <a:latin typeface="Calibri"/>
              <a:ea typeface="Calibri"/>
              <a:cs typeface="Calibri"/>
              <a:sym typeface="Calibri"/>
            </a:endParaRPr>
          </a:p>
        </p:txBody>
      </p:sp>
      <p:sp>
        <p:nvSpPr>
          <p:cNvPr id="1771" name="Google Shape;1771;p3"/>
          <p:cNvSpPr txBox="1"/>
          <p:nvPr/>
        </p:nvSpPr>
        <p:spPr>
          <a:xfrm>
            <a:off x="534956" y="1086131"/>
            <a:ext cx="7977600" cy="698400"/>
          </a:xfrm>
          <a:prstGeom prst="rect">
            <a:avLst/>
          </a:prstGeom>
          <a:noFill/>
          <a:ln>
            <a:noFill/>
          </a:ln>
        </p:spPr>
        <p:txBody>
          <a:bodyPr spcFirstLastPara="1" wrap="square" lIns="68550" tIns="68550" rIns="68550" bIns="68550" anchor="t" anchorCtr="0">
            <a:noAutofit/>
          </a:bodyPr>
          <a:lstStyle/>
          <a:p>
            <a:pPr marL="0" marR="0" lvl="0" indent="0" algn="l" rtl="0">
              <a:lnSpc>
                <a:spcPct val="115000"/>
              </a:lnSpc>
              <a:spcBef>
                <a:spcPts val="0"/>
              </a:spcBef>
              <a:spcAft>
                <a:spcPts val="750"/>
              </a:spcAft>
              <a:buNone/>
            </a:pPr>
            <a:r>
              <a:rPr lang="en-US" sz="1575" b="0" i="0" u="none" strike="noStrike" cap="none">
                <a:solidFill>
                  <a:schemeClr val="dk1"/>
                </a:solidFill>
                <a:latin typeface="Calibri"/>
                <a:ea typeface="Calibri"/>
                <a:cs typeface="Calibri"/>
                <a:sym typeface="Calibri"/>
              </a:rPr>
              <a:t>Comprehensive effort to </a:t>
            </a:r>
            <a:r>
              <a:rPr lang="en-US" sz="1575" b="1" i="0" u="none" strike="noStrike" cap="none">
                <a:solidFill>
                  <a:schemeClr val="dk1"/>
                </a:solidFill>
                <a:latin typeface="Calibri"/>
                <a:ea typeface="Calibri"/>
                <a:cs typeface="Calibri"/>
                <a:sym typeface="Calibri"/>
              </a:rPr>
              <a:t>modernize HR</a:t>
            </a:r>
            <a:r>
              <a:rPr lang="en-US" sz="1575" b="0" i="0" u="none" strike="noStrike" cap="none">
                <a:solidFill>
                  <a:schemeClr val="dk1"/>
                </a:solidFill>
                <a:latin typeface="Calibri"/>
                <a:ea typeface="Calibri"/>
                <a:cs typeface="Calibri"/>
                <a:sym typeface="Calibri"/>
              </a:rPr>
              <a:t> at Stanford, inclusive of SLAC. This effort includes:</a:t>
            </a:r>
            <a:endParaRPr sz="1575" b="0" i="0" u="none" strike="noStrike" cap="none">
              <a:solidFill>
                <a:schemeClr val="dk1"/>
              </a:solidFill>
              <a:latin typeface="Calibri"/>
              <a:ea typeface="Calibri"/>
              <a:cs typeface="Calibri"/>
              <a:sym typeface="Calibri"/>
            </a:endParaRPr>
          </a:p>
        </p:txBody>
      </p:sp>
      <p:sp>
        <p:nvSpPr>
          <p:cNvPr id="1772" name="Google Shape;1772;p3"/>
          <p:cNvSpPr/>
          <p:nvPr/>
        </p:nvSpPr>
        <p:spPr>
          <a:xfrm>
            <a:off x="4736708" y="1997727"/>
            <a:ext cx="3863925" cy="1347750"/>
          </a:xfrm>
          <a:prstGeom prst="rect">
            <a:avLst/>
          </a:prstGeom>
          <a:solidFill>
            <a:srgbClr val="EEEEEE"/>
          </a:solidFill>
          <a:ln>
            <a:noFill/>
          </a:ln>
          <a:effectLst>
            <a:outerShdw blurRad="57150" dist="19050" dir="5400000" algn="bl" rotWithShape="0">
              <a:srgbClr val="000000">
                <a:alpha val="48235"/>
              </a:srgbClr>
            </a:outerShdw>
          </a:effectLst>
        </p:spPr>
        <p:txBody>
          <a:bodyPr spcFirstLastPara="1" wrap="square" lIns="88350" tIns="88350" rIns="88350" bIns="88350" anchor="ctr" anchorCtr="0">
            <a:noAutofit/>
          </a:bodyPr>
          <a:lstStyle/>
          <a:p>
            <a:pPr marL="0" marR="0" lvl="0" indent="0" algn="l" rtl="0">
              <a:lnSpc>
                <a:spcPct val="100000"/>
              </a:lnSpc>
              <a:spcBef>
                <a:spcPts val="0"/>
              </a:spcBef>
              <a:spcAft>
                <a:spcPts val="0"/>
              </a:spcAft>
              <a:buNone/>
            </a:pPr>
            <a:endParaRPr sz="1275" b="0" i="0" u="none" strike="noStrike" cap="none">
              <a:solidFill>
                <a:srgbClr val="000000"/>
              </a:solidFill>
              <a:latin typeface="Calibri"/>
              <a:ea typeface="Calibri"/>
              <a:cs typeface="Calibri"/>
              <a:sym typeface="Calibri"/>
            </a:endParaRPr>
          </a:p>
        </p:txBody>
      </p:sp>
      <p:sp>
        <p:nvSpPr>
          <p:cNvPr id="1773" name="Google Shape;1773;p3"/>
          <p:cNvSpPr txBox="1"/>
          <p:nvPr/>
        </p:nvSpPr>
        <p:spPr>
          <a:xfrm>
            <a:off x="4831874" y="1997727"/>
            <a:ext cx="2469825" cy="1347750"/>
          </a:xfrm>
          <a:prstGeom prst="rect">
            <a:avLst/>
          </a:prstGeom>
          <a:noFill/>
          <a:ln>
            <a:noFill/>
          </a:ln>
        </p:spPr>
        <p:txBody>
          <a:bodyPr spcFirstLastPara="1" wrap="square" lIns="88350" tIns="88350" rIns="88350" bIns="88350" anchor="ctr" anchorCtr="0">
            <a:noAutofit/>
          </a:bodyPr>
          <a:lstStyle/>
          <a:p>
            <a:pPr marL="0" marR="0" lvl="0" indent="0" algn="l" rtl="0">
              <a:lnSpc>
                <a:spcPct val="100000"/>
              </a:lnSpc>
              <a:spcBef>
                <a:spcPts val="0"/>
              </a:spcBef>
              <a:spcAft>
                <a:spcPts val="0"/>
              </a:spcAft>
              <a:buNone/>
            </a:pPr>
            <a:r>
              <a:rPr lang="en-US" sz="1575" b="0" i="0" u="none" strike="noStrike" cap="none">
                <a:solidFill>
                  <a:srgbClr val="212121"/>
                </a:solidFill>
                <a:latin typeface="Calibri"/>
                <a:ea typeface="Calibri"/>
                <a:cs typeface="Calibri"/>
                <a:sym typeface="Calibri"/>
              </a:rPr>
              <a:t>Enhancements to </a:t>
            </a:r>
            <a:r>
              <a:rPr lang="en-US" sz="1575" b="1" i="0" u="none" strike="noStrike" cap="none">
                <a:solidFill>
                  <a:srgbClr val="212121"/>
                </a:solidFill>
                <a:latin typeface="Calibri"/>
                <a:ea typeface="Calibri"/>
                <a:cs typeface="Calibri"/>
                <a:sym typeface="Calibri"/>
              </a:rPr>
              <a:t>compensation administration </a:t>
            </a:r>
            <a:r>
              <a:rPr lang="en-US" sz="1575" b="0" i="0" u="none" strike="noStrike" cap="none">
                <a:solidFill>
                  <a:srgbClr val="212121"/>
                </a:solidFill>
                <a:latin typeface="Calibri"/>
                <a:ea typeface="Calibri"/>
                <a:cs typeface="Calibri"/>
                <a:sym typeface="Calibri"/>
              </a:rPr>
              <a:t>practices and culture </a:t>
            </a:r>
            <a:endParaRPr sz="1575" b="0" i="0" u="none" strike="noStrike" cap="none">
              <a:solidFill>
                <a:srgbClr val="212121"/>
              </a:solidFill>
              <a:latin typeface="Calibri"/>
              <a:ea typeface="Calibri"/>
              <a:cs typeface="Calibri"/>
              <a:sym typeface="Calibri"/>
            </a:endParaRPr>
          </a:p>
        </p:txBody>
      </p:sp>
      <p:sp>
        <p:nvSpPr>
          <p:cNvPr id="1774" name="Google Shape;1774;p3"/>
          <p:cNvSpPr/>
          <p:nvPr/>
        </p:nvSpPr>
        <p:spPr>
          <a:xfrm>
            <a:off x="7429191" y="1997727"/>
            <a:ext cx="1171575" cy="1347750"/>
          </a:xfrm>
          <a:prstGeom prst="rect">
            <a:avLst/>
          </a:prstGeom>
          <a:solidFill>
            <a:srgbClr val="548135"/>
          </a:solidFill>
          <a:ln>
            <a:noFill/>
          </a:ln>
          <a:effectLst>
            <a:outerShdw blurRad="57150" dist="19050" dir="5400000" algn="bl" rotWithShape="0">
              <a:srgbClr val="000000">
                <a:alpha val="48235"/>
              </a:srgbClr>
            </a:outerShdw>
          </a:effectLst>
        </p:spPr>
        <p:txBody>
          <a:bodyPr spcFirstLastPara="1" wrap="square" lIns="88350" tIns="88350" rIns="88350" bIns="88350" anchor="ctr" anchorCtr="0">
            <a:noAutofit/>
          </a:bodyPr>
          <a:lstStyle/>
          <a:p>
            <a:pPr marL="0" marR="0" lvl="0" indent="0" algn="l" rtl="0">
              <a:lnSpc>
                <a:spcPct val="100000"/>
              </a:lnSpc>
              <a:spcBef>
                <a:spcPts val="0"/>
              </a:spcBef>
              <a:spcAft>
                <a:spcPts val="0"/>
              </a:spcAft>
              <a:buNone/>
            </a:pPr>
            <a:endParaRPr sz="1275" b="0" i="0" u="none" strike="noStrike" cap="none">
              <a:solidFill>
                <a:srgbClr val="000000"/>
              </a:solidFill>
              <a:latin typeface="Calibri"/>
              <a:ea typeface="Calibri"/>
              <a:cs typeface="Calibri"/>
              <a:sym typeface="Calibri"/>
            </a:endParaRPr>
          </a:p>
        </p:txBody>
      </p:sp>
      <p:grpSp>
        <p:nvGrpSpPr>
          <p:cNvPr id="1775" name="Google Shape;1775;p3"/>
          <p:cNvGrpSpPr/>
          <p:nvPr/>
        </p:nvGrpSpPr>
        <p:grpSpPr>
          <a:xfrm>
            <a:off x="751746" y="4017591"/>
            <a:ext cx="737981" cy="453586"/>
            <a:chOff x="3188782" y="3518523"/>
            <a:chExt cx="612115" cy="376248"/>
          </a:xfrm>
        </p:grpSpPr>
        <p:sp>
          <p:nvSpPr>
            <p:cNvPr id="1776" name="Google Shape;1776;p3"/>
            <p:cNvSpPr/>
            <p:nvPr/>
          </p:nvSpPr>
          <p:spPr>
            <a:xfrm>
              <a:off x="3334629" y="3518523"/>
              <a:ext cx="327399" cy="376248"/>
            </a:xfrm>
            <a:custGeom>
              <a:avLst/>
              <a:gdLst/>
              <a:ahLst/>
              <a:cxnLst/>
              <a:rect l="l" t="t" r="r" b="b"/>
              <a:pathLst>
                <a:path w="237" h="271" extrusionOk="0">
                  <a:moveTo>
                    <a:pt x="175" y="191"/>
                  </a:moveTo>
                  <a:cubicBezTo>
                    <a:pt x="141" y="178"/>
                    <a:pt x="130" y="167"/>
                    <a:pt x="130" y="145"/>
                  </a:cubicBezTo>
                  <a:cubicBezTo>
                    <a:pt x="130" y="130"/>
                    <a:pt x="140" y="135"/>
                    <a:pt x="145" y="110"/>
                  </a:cubicBezTo>
                  <a:cubicBezTo>
                    <a:pt x="146" y="99"/>
                    <a:pt x="156" y="110"/>
                    <a:pt x="157" y="86"/>
                  </a:cubicBezTo>
                  <a:cubicBezTo>
                    <a:pt x="157" y="76"/>
                    <a:pt x="153" y="73"/>
                    <a:pt x="153" y="73"/>
                  </a:cubicBezTo>
                  <a:cubicBezTo>
                    <a:pt x="153" y="73"/>
                    <a:pt x="155" y="60"/>
                    <a:pt x="156" y="49"/>
                  </a:cubicBezTo>
                  <a:cubicBezTo>
                    <a:pt x="157" y="35"/>
                    <a:pt x="149" y="0"/>
                    <a:pt x="101" y="0"/>
                  </a:cubicBezTo>
                  <a:cubicBezTo>
                    <a:pt x="54" y="0"/>
                    <a:pt x="46" y="35"/>
                    <a:pt x="46" y="49"/>
                  </a:cubicBezTo>
                  <a:cubicBezTo>
                    <a:pt x="48" y="60"/>
                    <a:pt x="50" y="73"/>
                    <a:pt x="50" y="73"/>
                  </a:cubicBezTo>
                  <a:cubicBezTo>
                    <a:pt x="50" y="73"/>
                    <a:pt x="46" y="76"/>
                    <a:pt x="46" y="86"/>
                  </a:cubicBezTo>
                  <a:cubicBezTo>
                    <a:pt x="47" y="110"/>
                    <a:pt x="56" y="99"/>
                    <a:pt x="58" y="110"/>
                  </a:cubicBezTo>
                  <a:cubicBezTo>
                    <a:pt x="62" y="135"/>
                    <a:pt x="73" y="130"/>
                    <a:pt x="73" y="145"/>
                  </a:cubicBezTo>
                  <a:cubicBezTo>
                    <a:pt x="73" y="167"/>
                    <a:pt x="62" y="178"/>
                    <a:pt x="28" y="191"/>
                  </a:cubicBezTo>
                  <a:cubicBezTo>
                    <a:pt x="18" y="194"/>
                    <a:pt x="0" y="201"/>
                    <a:pt x="0" y="215"/>
                  </a:cubicBezTo>
                  <a:cubicBezTo>
                    <a:pt x="0" y="271"/>
                    <a:pt x="0" y="271"/>
                    <a:pt x="0" y="271"/>
                  </a:cubicBezTo>
                  <a:cubicBezTo>
                    <a:pt x="237" y="271"/>
                    <a:pt x="237" y="271"/>
                    <a:pt x="237" y="271"/>
                  </a:cubicBezTo>
                  <a:cubicBezTo>
                    <a:pt x="237" y="271"/>
                    <a:pt x="237" y="238"/>
                    <a:pt x="237" y="229"/>
                  </a:cubicBezTo>
                  <a:cubicBezTo>
                    <a:pt x="237" y="216"/>
                    <a:pt x="209" y="204"/>
                    <a:pt x="175" y="191"/>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1777" name="Google Shape;1777;p3"/>
            <p:cNvSpPr/>
            <p:nvPr/>
          </p:nvSpPr>
          <p:spPr>
            <a:xfrm>
              <a:off x="3597362" y="3572605"/>
              <a:ext cx="203535" cy="322166"/>
            </a:xfrm>
            <a:custGeom>
              <a:avLst/>
              <a:gdLst/>
              <a:ahLst/>
              <a:cxnLst/>
              <a:rect l="l" t="t" r="r" b="b"/>
              <a:pathLst>
                <a:path w="147" h="232" extrusionOk="0">
                  <a:moveTo>
                    <a:pt x="97" y="143"/>
                  </a:moveTo>
                  <a:cubicBezTo>
                    <a:pt x="72" y="133"/>
                    <a:pt x="64" y="126"/>
                    <a:pt x="64" y="109"/>
                  </a:cubicBezTo>
                  <a:cubicBezTo>
                    <a:pt x="64" y="98"/>
                    <a:pt x="72" y="101"/>
                    <a:pt x="75" y="82"/>
                  </a:cubicBezTo>
                  <a:cubicBezTo>
                    <a:pt x="76" y="74"/>
                    <a:pt x="84" y="82"/>
                    <a:pt x="84" y="64"/>
                  </a:cubicBezTo>
                  <a:cubicBezTo>
                    <a:pt x="84" y="57"/>
                    <a:pt x="81" y="55"/>
                    <a:pt x="81" y="55"/>
                  </a:cubicBezTo>
                  <a:cubicBezTo>
                    <a:pt x="81" y="55"/>
                    <a:pt x="83" y="44"/>
                    <a:pt x="84" y="37"/>
                  </a:cubicBezTo>
                  <a:cubicBezTo>
                    <a:pt x="84" y="27"/>
                    <a:pt x="78" y="0"/>
                    <a:pt x="42" y="0"/>
                  </a:cubicBezTo>
                  <a:cubicBezTo>
                    <a:pt x="8" y="0"/>
                    <a:pt x="0" y="27"/>
                    <a:pt x="1" y="37"/>
                  </a:cubicBezTo>
                  <a:cubicBezTo>
                    <a:pt x="2" y="44"/>
                    <a:pt x="4" y="55"/>
                    <a:pt x="4" y="55"/>
                  </a:cubicBezTo>
                  <a:cubicBezTo>
                    <a:pt x="4" y="55"/>
                    <a:pt x="0" y="57"/>
                    <a:pt x="0" y="64"/>
                  </a:cubicBezTo>
                  <a:cubicBezTo>
                    <a:pt x="2" y="82"/>
                    <a:pt x="8" y="74"/>
                    <a:pt x="10" y="82"/>
                  </a:cubicBezTo>
                  <a:cubicBezTo>
                    <a:pt x="13" y="101"/>
                    <a:pt x="21" y="98"/>
                    <a:pt x="21" y="109"/>
                  </a:cubicBezTo>
                  <a:cubicBezTo>
                    <a:pt x="21" y="120"/>
                    <a:pt x="17" y="128"/>
                    <a:pt x="7" y="134"/>
                  </a:cubicBezTo>
                  <a:cubicBezTo>
                    <a:pt x="62" y="159"/>
                    <a:pt x="70" y="164"/>
                    <a:pt x="70" y="187"/>
                  </a:cubicBezTo>
                  <a:cubicBezTo>
                    <a:pt x="70" y="232"/>
                    <a:pt x="70" y="232"/>
                    <a:pt x="70" y="232"/>
                  </a:cubicBezTo>
                  <a:cubicBezTo>
                    <a:pt x="147" y="232"/>
                    <a:pt x="147" y="232"/>
                    <a:pt x="147" y="232"/>
                  </a:cubicBezTo>
                  <a:cubicBezTo>
                    <a:pt x="147" y="232"/>
                    <a:pt x="146" y="174"/>
                    <a:pt x="142" y="168"/>
                  </a:cubicBezTo>
                  <a:cubicBezTo>
                    <a:pt x="137" y="159"/>
                    <a:pt x="123" y="153"/>
                    <a:pt x="97" y="143"/>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1778" name="Google Shape;1778;p3"/>
            <p:cNvSpPr/>
            <p:nvPr/>
          </p:nvSpPr>
          <p:spPr>
            <a:xfrm>
              <a:off x="3188782" y="3572605"/>
              <a:ext cx="201790" cy="322166"/>
            </a:xfrm>
            <a:custGeom>
              <a:avLst/>
              <a:gdLst/>
              <a:ahLst/>
              <a:cxnLst/>
              <a:rect l="l" t="t" r="r" b="b"/>
              <a:pathLst>
                <a:path w="146" h="232" extrusionOk="0">
                  <a:moveTo>
                    <a:pt x="50" y="143"/>
                  </a:moveTo>
                  <a:cubicBezTo>
                    <a:pt x="75" y="133"/>
                    <a:pt x="83" y="126"/>
                    <a:pt x="83" y="109"/>
                  </a:cubicBezTo>
                  <a:cubicBezTo>
                    <a:pt x="83" y="98"/>
                    <a:pt x="75" y="101"/>
                    <a:pt x="72" y="82"/>
                  </a:cubicBezTo>
                  <a:cubicBezTo>
                    <a:pt x="70" y="74"/>
                    <a:pt x="63" y="82"/>
                    <a:pt x="62" y="64"/>
                  </a:cubicBezTo>
                  <a:cubicBezTo>
                    <a:pt x="62" y="57"/>
                    <a:pt x="66" y="55"/>
                    <a:pt x="66" y="55"/>
                  </a:cubicBezTo>
                  <a:cubicBezTo>
                    <a:pt x="66" y="55"/>
                    <a:pt x="64" y="44"/>
                    <a:pt x="63" y="37"/>
                  </a:cubicBezTo>
                  <a:cubicBezTo>
                    <a:pt x="62" y="27"/>
                    <a:pt x="69" y="0"/>
                    <a:pt x="104" y="0"/>
                  </a:cubicBezTo>
                  <a:cubicBezTo>
                    <a:pt x="139" y="0"/>
                    <a:pt x="146" y="27"/>
                    <a:pt x="146" y="37"/>
                  </a:cubicBezTo>
                  <a:cubicBezTo>
                    <a:pt x="145" y="44"/>
                    <a:pt x="142" y="55"/>
                    <a:pt x="142" y="55"/>
                  </a:cubicBezTo>
                  <a:cubicBezTo>
                    <a:pt x="142" y="55"/>
                    <a:pt x="146" y="57"/>
                    <a:pt x="146" y="64"/>
                  </a:cubicBezTo>
                  <a:cubicBezTo>
                    <a:pt x="145" y="82"/>
                    <a:pt x="138" y="74"/>
                    <a:pt x="137" y="82"/>
                  </a:cubicBezTo>
                  <a:cubicBezTo>
                    <a:pt x="134" y="101"/>
                    <a:pt x="126" y="98"/>
                    <a:pt x="126" y="109"/>
                  </a:cubicBezTo>
                  <a:cubicBezTo>
                    <a:pt x="126" y="120"/>
                    <a:pt x="130" y="128"/>
                    <a:pt x="140" y="134"/>
                  </a:cubicBezTo>
                  <a:cubicBezTo>
                    <a:pt x="85" y="159"/>
                    <a:pt x="77" y="164"/>
                    <a:pt x="77" y="187"/>
                  </a:cubicBezTo>
                  <a:cubicBezTo>
                    <a:pt x="77" y="232"/>
                    <a:pt x="77" y="232"/>
                    <a:pt x="77" y="232"/>
                  </a:cubicBezTo>
                  <a:cubicBezTo>
                    <a:pt x="0" y="232"/>
                    <a:pt x="0" y="232"/>
                    <a:pt x="0" y="232"/>
                  </a:cubicBezTo>
                  <a:cubicBezTo>
                    <a:pt x="0" y="232"/>
                    <a:pt x="1" y="174"/>
                    <a:pt x="5" y="168"/>
                  </a:cubicBezTo>
                  <a:cubicBezTo>
                    <a:pt x="10" y="159"/>
                    <a:pt x="24" y="153"/>
                    <a:pt x="50" y="143"/>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grpSp>
        <p:nvGrpSpPr>
          <p:cNvPr id="1779" name="Google Shape;1779;p3"/>
          <p:cNvGrpSpPr/>
          <p:nvPr/>
        </p:nvGrpSpPr>
        <p:grpSpPr>
          <a:xfrm>
            <a:off x="815587" y="2322432"/>
            <a:ext cx="610298" cy="601050"/>
            <a:chOff x="7089699" y="3420936"/>
            <a:chExt cx="585039" cy="576174"/>
          </a:xfrm>
        </p:grpSpPr>
        <p:sp>
          <p:nvSpPr>
            <p:cNvPr id="1780" name="Google Shape;1780;p3"/>
            <p:cNvSpPr/>
            <p:nvPr/>
          </p:nvSpPr>
          <p:spPr>
            <a:xfrm>
              <a:off x="7095608" y="3642541"/>
              <a:ext cx="372298" cy="354569"/>
            </a:xfrm>
            <a:custGeom>
              <a:avLst/>
              <a:gdLst/>
              <a:ahLst/>
              <a:cxnLst/>
              <a:rect l="l" t="t" r="r" b="b"/>
              <a:pathLst>
                <a:path w="176" h="168" extrusionOk="0">
                  <a:moveTo>
                    <a:pt x="176" y="84"/>
                  </a:moveTo>
                  <a:cubicBezTo>
                    <a:pt x="168" y="93"/>
                    <a:pt x="168" y="105"/>
                    <a:pt x="176" y="114"/>
                  </a:cubicBezTo>
                  <a:cubicBezTo>
                    <a:pt x="171" y="125"/>
                    <a:pt x="165" y="135"/>
                    <a:pt x="157" y="144"/>
                  </a:cubicBezTo>
                  <a:cubicBezTo>
                    <a:pt x="151" y="152"/>
                    <a:pt x="144" y="159"/>
                    <a:pt x="137" y="166"/>
                  </a:cubicBezTo>
                  <a:cubicBezTo>
                    <a:pt x="136" y="167"/>
                    <a:pt x="134" y="168"/>
                    <a:pt x="132" y="168"/>
                  </a:cubicBezTo>
                  <a:cubicBezTo>
                    <a:pt x="94" y="167"/>
                    <a:pt x="62" y="153"/>
                    <a:pt x="35" y="126"/>
                  </a:cubicBezTo>
                  <a:cubicBezTo>
                    <a:pt x="17" y="107"/>
                    <a:pt x="6" y="85"/>
                    <a:pt x="1" y="59"/>
                  </a:cubicBezTo>
                  <a:cubicBezTo>
                    <a:pt x="0" y="58"/>
                    <a:pt x="1" y="55"/>
                    <a:pt x="1" y="54"/>
                  </a:cubicBezTo>
                  <a:cubicBezTo>
                    <a:pt x="13" y="35"/>
                    <a:pt x="27" y="19"/>
                    <a:pt x="44" y="5"/>
                  </a:cubicBezTo>
                  <a:cubicBezTo>
                    <a:pt x="46" y="4"/>
                    <a:pt x="47" y="4"/>
                    <a:pt x="48" y="5"/>
                  </a:cubicBezTo>
                  <a:cubicBezTo>
                    <a:pt x="56" y="9"/>
                    <a:pt x="64" y="8"/>
                    <a:pt x="71" y="2"/>
                  </a:cubicBezTo>
                  <a:cubicBezTo>
                    <a:pt x="72" y="1"/>
                    <a:pt x="73" y="0"/>
                    <a:pt x="75" y="1"/>
                  </a:cubicBezTo>
                  <a:cubicBezTo>
                    <a:pt x="118" y="16"/>
                    <a:pt x="153" y="45"/>
                    <a:pt x="176" y="84"/>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1781" name="Google Shape;1781;p3"/>
            <p:cNvSpPr/>
            <p:nvPr/>
          </p:nvSpPr>
          <p:spPr>
            <a:xfrm>
              <a:off x="7527001" y="3580492"/>
              <a:ext cx="147737" cy="366388"/>
            </a:xfrm>
            <a:custGeom>
              <a:avLst/>
              <a:gdLst/>
              <a:ahLst/>
              <a:cxnLst/>
              <a:rect l="l" t="t" r="r" b="b"/>
              <a:pathLst>
                <a:path w="70" h="174" extrusionOk="0">
                  <a:moveTo>
                    <a:pt x="9" y="174"/>
                  </a:moveTo>
                  <a:cubicBezTo>
                    <a:pt x="6" y="164"/>
                    <a:pt x="3" y="154"/>
                    <a:pt x="1" y="145"/>
                  </a:cubicBezTo>
                  <a:cubicBezTo>
                    <a:pt x="0" y="144"/>
                    <a:pt x="1" y="143"/>
                    <a:pt x="1" y="142"/>
                  </a:cubicBezTo>
                  <a:cubicBezTo>
                    <a:pt x="9" y="132"/>
                    <a:pt x="9" y="122"/>
                    <a:pt x="1" y="114"/>
                  </a:cubicBezTo>
                  <a:cubicBezTo>
                    <a:pt x="0" y="113"/>
                    <a:pt x="0" y="111"/>
                    <a:pt x="0" y="110"/>
                  </a:cubicBezTo>
                  <a:cubicBezTo>
                    <a:pt x="2" y="97"/>
                    <a:pt x="5" y="84"/>
                    <a:pt x="6" y="72"/>
                  </a:cubicBezTo>
                  <a:cubicBezTo>
                    <a:pt x="8" y="50"/>
                    <a:pt x="5" y="29"/>
                    <a:pt x="0" y="8"/>
                  </a:cubicBezTo>
                  <a:cubicBezTo>
                    <a:pt x="2" y="5"/>
                    <a:pt x="4" y="3"/>
                    <a:pt x="6" y="1"/>
                  </a:cubicBezTo>
                  <a:cubicBezTo>
                    <a:pt x="7" y="1"/>
                    <a:pt x="8" y="0"/>
                    <a:pt x="9" y="1"/>
                  </a:cubicBezTo>
                  <a:cubicBezTo>
                    <a:pt x="27" y="6"/>
                    <a:pt x="45" y="13"/>
                    <a:pt x="61" y="24"/>
                  </a:cubicBezTo>
                  <a:cubicBezTo>
                    <a:pt x="62" y="24"/>
                    <a:pt x="62" y="25"/>
                    <a:pt x="63" y="26"/>
                  </a:cubicBezTo>
                  <a:cubicBezTo>
                    <a:pt x="70" y="55"/>
                    <a:pt x="69" y="83"/>
                    <a:pt x="58" y="110"/>
                  </a:cubicBezTo>
                  <a:cubicBezTo>
                    <a:pt x="49" y="135"/>
                    <a:pt x="33" y="156"/>
                    <a:pt x="11" y="172"/>
                  </a:cubicBezTo>
                  <a:cubicBezTo>
                    <a:pt x="10" y="172"/>
                    <a:pt x="9" y="173"/>
                    <a:pt x="9" y="174"/>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1782" name="Google Shape;1782;p3"/>
            <p:cNvSpPr/>
            <p:nvPr/>
          </p:nvSpPr>
          <p:spPr>
            <a:xfrm>
              <a:off x="7116293" y="3420936"/>
              <a:ext cx="354569" cy="177285"/>
            </a:xfrm>
            <a:custGeom>
              <a:avLst/>
              <a:gdLst/>
              <a:ahLst/>
              <a:cxnLst/>
              <a:rect l="l" t="t" r="r" b="b"/>
              <a:pathLst>
                <a:path w="168" h="84" extrusionOk="0">
                  <a:moveTo>
                    <a:pt x="0" y="82"/>
                  </a:moveTo>
                  <a:cubicBezTo>
                    <a:pt x="3" y="75"/>
                    <a:pt x="6" y="69"/>
                    <a:pt x="10" y="63"/>
                  </a:cubicBezTo>
                  <a:cubicBezTo>
                    <a:pt x="32" y="30"/>
                    <a:pt x="62" y="9"/>
                    <a:pt x="101" y="2"/>
                  </a:cubicBezTo>
                  <a:cubicBezTo>
                    <a:pt x="111" y="0"/>
                    <a:pt x="121" y="0"/>
                    <a:pt x="131" y="0"/>
                  </a:cubicBezTo>
                  <a:cubicBezTo>
                    <a:pt x="132" y="0"/>
                    <a:pt x="134" y="1"/>
                    <a:pt x="135" y="1"/>
                  </a:cubicBezTo>
                  <a:cubicBezTo>
                    <a:pt x="147" y="15"/>
                    <a:pt x="158" y="30"/>
                    <a:pt x="167" y="46"/>
                  </a:cubicBezTo>
                  <a:cubicBezTo>
                    <a:pt x="168" y="48"/>
                    <a:pt x="168" y="49"/>
                    <a:pt x="166" y="51"/>
                  </a:cubicBezTo>
                  <a:cubicBezTo>
                    <a:pt x="166" y="51"/>
                    <a:pt x="166" y="51"/>
                    <a:pt x="166" y="51"/>
                  </a:cubicBezTo>
                  <a:cubicBezTo>
                    <a:pt x="163" y="56"/>
                    <a:pt x="159" y="56"/>
                    <a:pt x="154" y="56"/>
                  </a:cubicBezTo>
                  <a:cubicBezTo>
                    <a:pt x="124" y="55"/>
                    <a:pt x="95" y="62"/>
                    <a:pt x="67" y="75"/>
                  </a:cubicBezTo>
                  <a:cubicBezTo>
                    <a:pt x="64" y="76"/>
                    <a:pt x="62" y="77"/>
                    <a:pt x="59" y="75"/>
                  </a:cubicBezTo>
                  <a:cubicBezTo>
                    <a:pt x="51" y="69"/>
                    <a:pt x="38" y="72"/>
                    <a:pt x="33" y="81"/>
                  </a:cubicBezTo>
                  <a:cubicBezTo>
                    <a:pt x="31" y="83"/>
                    <a:pt x="30" y="84"/>
                    <a:pt x="27" y="83"/>
                  </a:cubicBezTo>
                  <a:cubicBezTo>
                    <a:pt x="19" y="83"/>
                    <a:pt x="10" y="82"/>
                    <a:pt x="0" y="82"/>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1783" name="Google Shape;1783;p3"/>
            <p:cNvSpPr/>
            <p:nvPr/>
          </p:nvSpPr>
          <p:spPr>
            <a:xfrm>
              <a:off x="7261074" y="3565717"/>
              <a:ext cx="251154" cy="242289"/>
            </a:xfrm>
            <a:custGeom>
              <a:avLst/>
              <a:gdLst/>
              <a:ahLst/>
              <a:cxnLst/>
              <a:rect l="l" t="t" r="r" b="b"/>
              <a:pathLst>
                <a:path w="119" h="115" extrusionOk="0">
                  <a:moveTo>
                    <a:pt x="119" y="65"/>
                  </a:moveTo>
                  <a:cubicBezTo>
                    <a:pt x="119" y="81"/>
                    <a:pt x="117" y="97"/>
                    <a:pt x="113" y="113"/>
                  </a:cubicBezTo>
                  <a:cubicBezTo>
                    <a:pt x="113" y="114"/>
                    <a:pt x="112" y="114"/>
                    <a:pt x="111" y="115"/>
                  </a:cubicBezTo>
                  <a:cubicBezTo>
                    <a:pt x="110" y="115"/>
                    <a:pt x="109" y="114"/>
                    <a:pt x="109" y="113"/>
                  </a:cubicBezTo>
                  <a:cubicBezTo>
                    <a:pt x="95" y="91"/>
                    <a:pt x="79" y="72"/>
                    <a:pt x="58" y="56"/>
                  </a:cubicBezTo>
                  <a:cubicBezTo>
                    <a:pt x="41" y="43"/>
                    <a:pt x="23" y="33"/>
                    <a:pt x="3" y="26"/>
                  </a:cubicBezTo>
                  <a:cubicBezTo>
                    <a:pt x="2" y="25"/>
                    <a:pt x="0" y="25"/>
                    <a:pt x="0" y="23"/>
                  </a:cubicBezTo>
                  <a:cubicBezTo>
                    <a:pt x="0" y="20"/>
                    <a:pt x="1" y="20"/>
                    <a:pt x="3" y="19"/>
                  </a:cubicBezTo>
                  <a:cubicBezTo>
                    <a:pt x="31" y="6"/>
                    <a:pt x="60" y="0"/>
                    <a:pt x="91" y="1"/>
                  </a:cubicBezTo>
                  <a:cubicBezTo>
                    <a:pt x="92" y="1"/>
                    <a:pt x="93" y="1"/>
                    <a:pt x="94" y="3"/>
                  </a:cubicBezTo>
                  <a:cubicBezTo>
                    <a:pt x="97" y="10"/>
                    <a:pt x="103" y="14"/>
                    <a:pt x="110" y="16"/>
                  </a:cubicBezTo>
                  <a:cubicBezTo>
                    <a:pt x="112" y="16"/>
                    <a:pt x="113" y="17"/>
                    <a:pt x="113" y="19"/>
                  </a:cubicBezTo>
                  <a:cubicBezTo>
                    <a:pt x="117" y="34"/>
                    <a:pt x="119" y="50"/>
                    <a:pt x="119" y="65"/>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1784" name="Google Shape;1784;p3"/>
            <p:cNvSpPr/>
            <p:nvPr/>
          </p:nvSpPr>
          <p:spPr>
            <a:xfrm>
              <a:off x="7441314" y="3429799"/>
              <a:ext cx="197969" cy="159556"/>
            </a:xfrm>
            <a:custGeom>
              <a:avLst/>
              <a:gdLst/>
              <a:ahLst/>
              <a:cxnLst/>
              <a:rect l="l" t="t" r="r" b="b"/>
              <a:pathLst>
                <a:path w="95" h="76" extrusionOk="0">
                  <a:moveTo>
                    <a:pt x="0" y="0"/>
                  </a:moveTo>
                  <a:cubicBezTo>
                    <a:pt x="44" y="10"/>
                    <a:pt x="76" y="36"/>
                    <a:pt x="95" y="76"/>
                  </a:cubicBezTo>
                  <a:cubicBezTo>
                    <a:pt x="94" y="76"/>
                    <a:pt x="93" y="75"/>
                    <a:pt x="91" y="74"/>
                  </a:cubicBezTo>
                  <a:cubicBezTo>
                    <a:pt x="79" y="68"/>
                    <a:pt x="66" y="63"/>
                    <a:pt x="52" y="59"/>
                  </a:cubicBezTo>
                  <a:cubicBezTo>
                    <a:pt x="51" y="59"/>
                    <a:pt x="49" y="58"/>
                    <a:pt x="49" y="57"/>
                  </a:cubicBezTo>
                  <a:cubicBezTo>
                    <a:pt x="45" y="48"/>
                    <a:pt x="38" y="44"/>
                    <a:pt x="29" y="42"/>
                  </a:cubicBezTo>
                  <a:cubicBezTo>
                    <a:pt x="28" y="42"/>
                    <a:pt x="27" y="41"/>
                    <a:pt x="26" y="40"/>
                  </a:cubicBezTo>
                  <a:cubicBezTo>
                    <a:pt x="19" y="26"/>
                    <a:pt x="11" y="13"/>
                    <a:pt x="1" y="1"/>
                  </a:cubicBezTo>
                  <a:cubicBezTo>
                    <a:pt x="1" y="1"/>
                    <a:pt x="1" y="1"/>
                    <a:pt x="0" y="0"/>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1785" name="Google Shape;1785;p3"/>
            <p:cNvSpPr/>
            <p:nvPr/>
          </p:nvSpPr>
          <p:spPr>
            <a:xfrm>
              <a:off x="7426540" y="3893695"/>
              <a:ext cx="91598" cy="100461"/>
            </a:xfrm>
            <a:custGeom>
              <a:avLst/>
              <a:gdLst/>
              <a:ahLst/>
              <a:cxnLst/>
              <a:rect l="l" t="t" r="r" b="b"/>
              <a:pathLst>
                <a:path w="44" h="47" extrusionOk="0">
                  <a:moveTo>
                    <a:pt x="0" y="47"/>
                  </a:moveTo>
                  <a:cubicBezTo>
                    <a:pt x="4" y="43"/>
                    <a:pt x="7" y="39"/>
                    <a:pt x="10" y="35"/>
                  </a:cubicBezTo>
                  <a:cubicBezTo>
                    <a:pt x="18" y="25"/>
                    <a:pt x="25" y="13"/>
                    <a:pt x="32" y="2"/>
                  </a:cubicBezTo>
                  <a:cubicBezTo>
                    <a:pt x="33" y="1"/>
                    <a:pt x="34" y="1"/>
                    <a:pt x="35" y="0"/>
                  </a:cubicBezTo>
                  <a:cubicBezTo>
                    <a:pt x="35" y="1"/>
                    <a:pt x="36" y="2"/>
                    <a:pt x="37" y="3"/>
                  </a:cubicBezTo>
                  <a:cubicBezTo>
                    <a:pt x="39" y="13"/>
                    <a:pt x="42" y="23"/>
                    <a:pt x="44" y="32"/>
                  </a:cubicBezTo>
                  <a:cubicBezTo>
                    <a:pt x="30" y="40"/>
                    <a:pt x="16" y="45"/>
                    <a:pt x="0" y="47"/>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sp>
          <p:nvSpPr>
            <p:cNvPr id="1786" name="Google Shape;1786;p3"/>
            <p:cNvSpPr/>
            <p:nvPr/>
          </p:nvSpPr>
          <p:spPr>
            <a:xfrm>
              <a:off x="7089699" y="3621859"/>
              <a:ext cx="88642" cy="94552"/>
            </a:xfrm>
            <a:custGeom>
              <a:avLst/>
              <a:gdLst/>
              <a:ahLst/>
              <a:cxnLst/>
              <a:rect l="l" t="t" r="r" b="b"/>
              <a:pathLst>
                <a:path w="42" h="44" extrusionOk="0">
                  <a:moveTo>
                    <a:pt x="0" y="44"/>
                  </a:moveTo>
                  <a:cubicBezTo>
                    <a:pt x="1" y="36"/>
                    <a:pt x="1" y="28"/>
                    <a:pt x="3" y="20"/>
                  </a:cubicBezTo>
                  <a:cubicBezTo>
                    <a:pt x="3" y="14"/>
                    <a:pt x="5" y="8"/>
                    <a:pt x="6" y="3"/>
                  </a:cubicBezTo>
                  <a:cubicBezTo>
                    <a:pt x="7" y="2"/>
                    <a:pt x="8" y="0"/>
                    <a:pt x="8" y="1"/>
                  </a:cubicBezTo>
                  <a:cubicBezTo>
                    <a:pt x="19" y="1"/>
                    <a:pt x="30" y="1"/>
                    <a:pt x="40" y="2"/>
                  </a:cubicBezTo>
                  <a:cubicBezTo>
                    <a:pt x="41" y="2"/>
                    <a:pt x="41" y="2"/>
                    <a:pt x="42" y="3"/>
                  </a:cubicBezTo>
                  <a:cubicBezTo>
                    <a:pt x="26" y="15"/>
                    <a:pt x="13" y="29"/>
                    <a:pt x="2" y="44"/>
                  </a:cubicBezTo>
                  <a:cubicBezTo>
                    <a:pt x="1" y="44"/>
                    <a:pt x="1" y="44"/>
                    <a:pt x="0" y="44"/>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sp>
        <p:nvSpPr>
          <p:cNvPr id="1787" name="Google Shape;1787;p3"/>
          <p:cNvSpPr/>
          <p:nvPr/>
        </p:nvSpPr>
        <p:spPr>
          <a:xfrm>
            <a:off x="7709841" y="2395068"/>
            <a:ext cx="610294" cy="553050"/>
          </a:xfrm>
          <a:custGeom>
            <a:avLst/>
            <a:gdLst/>
            <a:ahLst/>
            <a:cxnLst/>
            <a:rect l="l" t="t" r="r" b="b"/>
            <a:pathLst>
              <a:path w="170" h="154" extrusionOk="0">
                <a:moveTo>
                  <a:pt x="64" y="52"/>
                </a:moveTo>
                <a:cubicBezTo>
                  <a:pt x="64" y="59"/>
                  <a:pt x="58" y="65"/>
                  <a:pt x="51" y="65"/>
                </a:cubicBezTo>
                <a:cubicBezTo>
                  <a:pt x="47" y="65"/>
                  <a:pt x="43" y="63"/>
                  <a:pt x="41" y="60"/>
                </a:cubicBezTo>
                <a:cubicBezTo>
                  <a:pt x="42" y="60"/>
                  <a:pt x="43" y="61"/>
                  <a:pt x="44" y="61"/>
                </a:cubicBezTo>
                <a:cubicBezTo>
                  <a:pt x="48" y="61"/>
                  <a:pt x="52" y="57"/>
                  <a:pt x="52" y="52"/>
                </a:cubicBezTo>
                <a:cubicBezTo>
                  <a:pt x="52" y="47"/>
                  <a:pt x="48" y="44"/>
                  <a:pt x="44" y="44"/>
                </a:cubicBezTo>
                <a:cubicBezTo>
                  <a:pt x="43" y="44"/>
                  <a:pt x="42" y="44"/>
                  <a:pt x="41" y="44"/>
                </a:cubicBezTo>
                <a:cubicBezTo>
                  <a:pt x="43" y="41"/>
                  <a:pt x="47" y="39"/>
                  <a:pt x="51" y="39"/>
                </a:cubicBezTo>
                <a:cubicBezTo>
                  <a:pt x="58" y="39"/>
                  <a:pt x="64" y="45"/>
                  <a:pt x="64" y="52"/>
                </a:cubicBezTo>
                <a:close/>
                <a:moveTo>
                  <a:pt x="61" y="12"/>
                </a:moveTo>
                <a:cubicBezTo>
                  <a:pt x="70" y="9"/>
                  <a:pt x="81" y="7"/>
                  <a:pt x="92" y="7"/>
                </a:cubicBezTo>
                <a:cubicBezTo>
                  <a:pt x="135" y="7"/>
                  <a:pt x="170" y="37"/>
                  <a:pt x="170" y="75"/>
                </a:cubicBezTo>
                <a:cubicBezTo>
                  <a:pt x="170" y="95"/>
                  <a:pt x="160" y="112"/>
                  <a:pt x="145" y="125"/>
                </a:cubicBezTo>
                <a:cubicBezTo>
                  <a:pt x="138" y="152"/>
                  <a:pt x="138" y="152"/>
                  <a:pt x="138" y="152"/>
                </a:cubicBezTo>
                <a:cubicBezTo>
                  <a:pt x="138" y="153"/>
                  <a:pt x="136" y="154"/>
                  <a:pt x="135" y="154"/>
                </a:cubicBezTo>
                <a:cubicBezTo>
                  <a:pt x="122" y="154"/>
                  <a:pt x="122" y="154"/>
                  <a:pt x="122" y="154"/>
                </a:cubicBezTo>
                <a:cubicBezTo>
                  <a:pt x="121" y="154"/>
                  <a:pt x="120" y="153"/>
                  <a:pt x="120" y="152"/>
                </a:cubicBezTo>
                <a:cubicBezTo>
                  <a:pt x="117" y="139"/>
                  <a:pt x="117" y="139"/>
                  <a:pt x="117" y="139"/>
                </a:cubicBezTo>
                <a:cubicBezTo>
                  <a:pt x="109" y="142"/>
                  <a:pt x="101" y="143"/>
                  <a:pt x="92" y="143"/>
                </a:cubicBezTo>
                <a:cubicBezTo>
                  <a:pt x="83" y="143"/>
                  <a:pt x="75" y="142"/>
                  <a:pt x="67" y="139"/>
                </a:cubicBezTo>
                <a:cubicBezTo>
                  <a:pt x="64" y="152"/>
                  <a:pt x="64" y="152"/>
                  <a:pt x="64" y="152"/>
                </a:cubicBezTo>
                <a:cubicBezTo>
                  <a:pt x="64" y="153"/>
                  <a:pt x="63" y="154"/>
                  <a:pt x="61" y="154"/>
                </a:cubicBezTo>
                <a:cubicBezTo>
                  <a:pt x="49" y="154"/>
                  <a:pt x="49" y="154"/>
                  <a:pt x="49" y="154"/>
                </a:cubicBezTo>
                <a:cubicBezTo>
                  <a:pt x="47" y="154"/>
                  <a:pt x="46" y="153"/>
                  <a:pt x="46" y="152"/>
                </a:cubicBezTo>
                <a:cubicBezTo>
                  <a:pt x="39" y="125"/>
                  <a:pt x="39" y="125"/>
                  <a:pt x="39" y="125"/>
                </a:cubicBezTo>
                <a:cubicBezTo>
                  <a:pt x="32" y="119"/>
                  <a:pt x="26" y="112"/>
                  <a:pt x="21" y="103"/>
                </a:cubicBezTo>
                <a:cubicBezTo>
                  <a:pt x="19" y="100"/>
                  <a:pt x="16" y="97"/>
                  <a:pt x="11" y="97"/>
                </a:cubicBezTo>
                <a:cubicBezTo>
                  <a:pt x="8" y="97"/>
                  <a:pt x="8" y="97"/>
                  <a:pt x="8" y="97"/>
                </a:cubicBezTo>
                <a:cubicBezTo>
                  <a:pt x="4" y="97"/>
                  <a:pt x="0" y="94"/>
                  <a:pt x="0" y="89"/>
                </a:cubicBezTo>
                <a:cubicBezTo>
                  <a:pt x="0" y="61"/>
                  <a:pt x="0" y="61"/>
                  <a:pt x="0" y="61"/>
                </a:cubicBezTo>
                <a:cubicBezTo>
                  <a:pt x="0" y="56"/>
                  <a:pt x="4" y="52"/>
                  <a:pt x="8" y="52"/>
                </a:cubicBezTo>
                <a:cubicBezTo>
                  <a:pt x="11" y="52"/>
                  <a:pt x="11" y="52"/>
                  <a:pt x="11" y="52"/>
                </a:cubicBezTo>
                <a:cubicBezTo>
                  <a:pt x="16" y="52"/>
                  <a:pt x="19" y="50"/>
                  <a:pt x="21" y="46"/>
                </a:cubicBezTo>
                <a:cubicBezTo>
                  <a:pt x="25" y="39"/>
                  <a:pt x="31" y="32"/>
                  <a:pt x="37" y="26"/>
                </a:cubicBezTo>
                <a:cubicBezTo>
                  <a:pt x="32" y="5"/>
                  <a:pt x="32" y="5"/>
                  <a:pt x="32" y="5"/>
                </a:cubicBezTo>
                <a:cubicBezTo>
                  <a:pt x="31" y="4"/>
                  <a:pt x="31" y="3"/>
                  <a:pt x="32" y="3"/>
                </a:cubicBezTo>
                <a:cubicBezTo>
                  <a:pt x="32" y="2"/>
                  <a:pt x="33" y="1"/>
                  <a:pt x="34" y="1"/>
                </a:cubicBezTo>
                <a:cubicBezTo>
                  <a:pt x="44" y="0"/>
                  <a:pt x="55" y="4"/>
                  <a:pt x="61" y="12"/>
                </a:cubicBezTo>
                <a:close/>
                <a:moveTo>
                  <a:pt x="110" y="23"/>
                </a:moveTo>
                <a:cubicBezTo>
                  <a:pt x="104" y="22"/>
                  <a:pt x="98" y="21"/>
                  <a:pt x="92" y="21"/>
                </a:cubicBezTo>
                <a:cubicBezTo>
                  <a:pt x="86" y="21"/>
                  <a:pt x="80" y="22"/>
                  <a:pt x="74" y="23"/>
                </a:cubicBezTo>
                <a:cubicBezTo>
                  <a:pt x="73" y="23"/>
                  <a:pt x="72" y="24"/>
                  <a:pt x="72" y="26"/>
                </a:cubicBezTo>
                <a:cubicBezTo>
                  <a:pt x="72" y="29"/>
                  <a:pt x="72" y="29"/>
                  <a:pt x="72" y="29"/>
                </a:cubicBezTo>
                <a:cubicBezTo>
                  <a:pt x="72" y="30"/>
                  <a:pt x="72" y="30"/>
                  <a:pt x="73" y="31"/>
                </a:cubicBezTo>
                <a:cubicBezTo>
                  <a:pt x="74" y="31"/>
                  <a:pt x="75" y="32"/>
                  <a:pt x="76" y="31"/>
                </a:cubicBezTo>
                <a:cubicBezTo>
                  <a:pt x="81" y="30"/>
                  <a:pt x="87" y="29"/>
                  <a:pt x="92" y="29"/>
                </a:cubicBezTo>
                <a:cubicBezTo>
                  <a:pt x="97" y="29"/>
                  <a:pt x="103" y="30"/>
                  <a:pt x="108" y="31"/>
                </a:cubicBezTo>
                <a:cubicBezTo>
                  <a:pt x="109" y="32"/>
                  <a:pt x="110" y="31"/>
                  <a:pt x="111" y="31"/>
                </a:cubicBezTo>
                <a:cubicBezTo>
                  <a:pt x="111" y="30"/>
                  <a:pt x="112" y="30"/>
                  <a:pt x="112" y="29"/>
                </a:cubicBezTo>
                <a:cubicBezTo>
                  <a:pt x="112" y="26"/>
                  <a:pt x="112" y="26"/>
                  <a:pt x="112" y="26"/>
                </a:cubicBezTo>
                <a:cubicBezTo>
                  <a:pt x="112" y="24"/>
                  <a:pt x="111" y="23"/>
                  <a:pt x="110" y="23"/>
                </a:cubicBezTo>
                <a:close/>
              </a:path>
            </a:pathLst>
          </a:cu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Calibri"/>
              <a:ea typeface="Calibri"/>
              <a:cs typeface="Calibri"/>
              <a:sym typeface="Calibri"/>
            </a:endParaRPr>
          </a:p>
        </p:txBody>
      </p:sp>
      <p:grpSp>
        <p:nvGrpSpPr>
          <p:cNvPr id="1788" name="Google Shape;1788;p3"/>
          <p:cNvGrpSpPr/>
          <p:nvPr/>
        </p:nvGrpSpPr>
        <p:grpSpPr>
          <a:xfrm>
            <a:off x="7737195" y="3918138"/>
            <a:ext cx="555578" cy="553051"/>
            <a:chOff x="7124937" y="4327872"/>
            <a:chExt cx="530714" cy="528300"/>
          </a:xfrm>
        </p:grpSpPr>
        <p:sp>
          <p:nvSpPr>
            <p:cNvPr id="1789" name="Google Shape;1789;p3"/>
            <p:cNvSpPr/>
            <p:nvPr/>
          </p:nvSpPr>
          <p:spPr>
            <a:xfrm rot="10800000">
              <a:off x="7124937" y="4601772"/>
              <a:ext cx="184800" cy="254400"/>
            </a:xfrm>
            <a:prstGeom prst="downArrow">
              <a:avLst>
                <a:gd name="adj1" fmla="val 50000"/>
                <a:gd name="adj2" fmla="val 50000"/>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790" name="Google Shape;1790;p3"/>
            <p:cNvSpPr/>
            <p:nvPr/>
          </p:nvSpPr>
          <p:spPr>
            <a:xfrm rot="10800000">
              <a:off x="7302145" y="4462872"/>
              <a:ext cx="184800" cy="393300"/>
            </a:xfrm>
            <a:prstGeom prst="downArrow">
              <a:avLst>
                <a:gd name="adj1" fmla="val 50000"/>
                <a:gd name="adj2" fmla="val 50000"/>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791" name="Google Shape;1791;p3"/>
            <p:cNvSpPr/>
            <p:nvPr/>
          </p:nvSpPr>
          <p:spPr>
            <a:xfrm rot="10800000">
              <a:off x="7470851" y="4327872"/>
              <a:ext cx="184800" cy="528300"/>
            </a:xfrm>
            <a:prstGeom prst="downArrow">
              <a:avLst>
                <a:gd name="adj1" fmla="val 50000"/>
                <a:gd name="adj2" fmla="val 50000"/>
              </a:avLst>
            </a:prstGeom>
            <a:solidFill>
              <a:schemeClr val="lt1"/>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Google Shape;1797;p4"/>
          <p:cNvSpPr/>
          <p:nvPr/>
        </p:nvSpPr>
        <p:spPr>
          <a:xfrm>
            <a:off x="6953805" y="1780685"/>
            <a:ext cx="1889700" cy="3283800"/>
          </a:xfrm>
          <a:prstGeom prst="rect">
            <a:avLst/>
          </a:prstGeom>
          <a:solidFill>
            <a:srgbClr val="EFEFEF"/>
          </a:solidFill>
          <a:ln>
            <a:noFill/>
          </a:ln>
        </p:spPr>
        <p:txBody>
          <a:bodyPr spcFirstLastPara="1" wrap="square" lIns="71100" tIns="71100" rIns="71100" bIns="71100" anchor="t" anchorCtr="0">
            <a:noAutofit/>
          </a:bodyPr>
          <a:lstStyle/>
          <a:p>
            <a:pPr marL="0" marR="0" lvl="0" indent="0" algn="ctr" rtl="0">
              <a:lnSpc>
                <a:spcPct val="100000"/>
              </a:lnSpc>
              <a:spcBef>
                <a:spcPts val="800"/>
              </a:spcBef>
              <a:spcAft>
                <a:spcPts val="0"/>
              </a:spcAft>
              <a:buClr>
                <a:srgbClr val="000000"/>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An Opportunity:</a:t>
            </a: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80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The new system creates an opportunity for the university to have greater consistency, streamlined HR processes that better support all employees</a:t>
            </a:r>
            <a:endParaRPr sz="1500" b="0" i="0" u="none" strike="noStrike" cap="none">
              <a:solidFill>
                <a:schemeClr val="dk1"/>
              </a:solidFill>
              <a:latin typeface="Calibri"/>
              <a:ea typeface="Calibri"/>
              <a:cs typeface="Calibri"/>
              <a:sym typeface="Calibri"/>
            </a:endParaRPr>
          </a:p>
        </p:txBody>
      </p:sp>
      <p:sp>
        <p:nvSpPr>
          <p:cNvPr id="1798" name="Google Shape;1798;p4"/>
          <p:cNvSpPr/>
          <p:nvPr/>
        </p:nvSpPr>
        <p:spPr>
          <a:xfrm>
            <a:off x="4807380" y="1780685"/>
            <a:ext cx="1889700" cy="3283800"/>
          </a:xfrm>
          <a:prstGeom prst="rect">
            <a:avLst/>
          </a:prstGeom>
          <a:solidFill>
            <a:srgbClr val="EFEFEF"/>
          </a:solidFill>
          <a:ln>
            <a:noFill/>
          </a:ln>
        </p:spPr>
        <p:txBody>
          <a:bodyPr spcFirstLastPara="1" wrap="square" lIns="71100" tIns="71100" rIns="71100" bIns="71100" anchor="t" anchorCtr="0">
            <a:noAutofit/>
          </a:bodyPr>
          <a:lstStyle/>
          <a:p>
            <a:pPr marL="0" marR="0" lvl="0" indent="0" algn="ctr" rtl="0">
              <a:lnSpc>
                <a:spcPct val="100000"/>
              </a:lnSpc>
              <a:spcBef>
                <a:spcPts val="800"/>
              </a:spcBef>
              <a:spcAft>
                <a:spcPts val="0"/>
              </a:spcAft>
              <a:buClr>
                <a:srgbClr val="000000"/>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A Forcing Function:</a:t>
            </a: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800"/>
              </a:spcAft>
              <a:buClr>
                <a:schemeClr val="dk1"/>
              </a:buClr>
              <a:buSzPts val="900"/>
              <a:buFont typeface="Arial"/>
              <a:buNone/>
            </a:pPr>
            <a:r>
              <a:rPr lang="en-US" sz="1500" b="0" i="0" u="none" strike="noStrike" cap="none">
                <a:solidFill>
                  <a:schemeClr val="dk1"/>
                </a:solidFill>
                <a:latin typeface="Calibri"/>
                <a:ea typeface="Calibri"/>
                <a:cs typeface="Calibri"/>
                <a:sym typeface="Calibri"/>
              </a:rPr>
              <a:t>Sequoia cannot support our current varied ways of operating across schools and units.</a:t>
            </a:r>
            <a:endParaRPr sz="1500" b="0" i="0" u="none" strike="noStrike" cap="none">
              <a:solidFill>
                <a:schemeClr val="dk1"/>
              </a:solidFill>
              <a:latin typeface="Calibri"/>
              <a:ea typeface="Calibri"/>
              <a:cs typeface="Calibri"/>
              <a:sym typeface="Calibri"/>
            </a:endParaRPr>
          </a:p>
        </p:txBody>
      </p:sp>
      <p:sp>
        <p:nvSpPr>
          <p:cNvPr id="1799" name="Google Shape;1799;p4"/>
          <p:cNvSpPr/>
          <p:nvPr/>
        </p:nvSpPr>
        <p:spPr>
          <a:xfrm>
            <a:off x="2660930" y="1780685"/>
            <a:ext cx="1889700" cy="3283800"/>
          </a:xfrm>
          <a:prstGeom prst="rect">
            <a:avLst/>
          </a:prstGeom>
          <a:solidFill>
            <a:srgbClr val="EFEFEF"/>
          </a:solidFill>
          <a:ln>
            <a:noFill/>
          </a:ln>
        </p:spPr>
        <p:txBody>
          <a:bodyPr spcFirstLastPara="1" wrap="square" lIns="71100" tIns="71100" rIns="71100" bIns="71100" anchor="t" anchorCtr="0">
            <a:noAutofit/>
          </a:bodyPr>
          <a:lstStyle/>
          <a:p>
            <a:pPr marL="0" marR="0" lvl="0" indent="0" algn="ctr" rtl="0">
              <a:lnSpc>
                <a:spcPct val="100000"/>
              </a:lnSpc>
              <a:spcBef>
                <a:spcPts val="800"/>
              </a:spcBef>
              <a:spcAft>
                <a:spcPts val="0"/>
              </a:spcAft>
              <a:buClr>
                <a:srgbClr val="000000"/>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A Technology Upgrade:</a:t>
            </a: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We are implementing Oracle’s newest cloud-based HR system, branded </a:t>
            </a:r>
            <a:r>
              <a:rPr lang="en-US" sz="1500" b="1" i="0" u="none" strike="noStrike" cap="none">
                <a:solidFill>
                  <a:schemeClr val="dk1"/>
                </a:solidFill>
                <a:latin typeface="Calibri"/>
                <a:ea typeface="Calibri"/>
                <a:cs typeface="Calibri"/>
                <a:sym typeface="Calibri"/>
              </a:rPr>
              <a:t>“Sequoia”</a:t>
            </a:r>
            <a:r>
              <a:rPr lang="en-US" sz="1500" b="0" i="0" u="none" strike="noStrike" cap="none">
                <a:solidFill>
                  <a:schemeClr val="dk1"/>
                </a:solidFill>
                <a:latin typeface="Calibri"/>
                <a:ea typeface="Calibri"/>
                <a:cs typeface="Calibri"/>
                <a:sym typeface="Calibri"/>
              </a:rPr>
              <a:t> for Stanford.</a:t>
            </a:r>
            <a:endParaRPr sz="1500" b="0" i="0" u="none" strike="noStrike" cap="none">
              <a:solidFill>
                <a:schemeClr val="dk1"/>
              </a:solidFill>
              <a:latin typeface="Calibri"/>
              <a:ea typeface="Calibri"/>
              <a:cs typeface="Calibri"/>
              <a:sym typeface="Calibri"/>
            </a:endParaRPr>
          </a:p>
        </p:txBody>
      </p:sp>
      <p:sp>
        <p:nvSpPr>
          <p:cNvPr id="1800" name="Google Shape;1800;p4"/>
          <p:cNvSpPr/>
          <p:nvPr/>
        </p:nvSpPr>
        <p:spPr>
          <a:xfrm>
            <a:off x="514505" y="1780661"/>
            <a:ext cx="1889700" cy="3283800"/>
          </a:xfrm>
          <a:prstGeom prst="rect">
            <a:avLst/>
          </a:prstGeom>
          <a:solidFill>
            <a:srgbClr val="EFEFEF"/>
          </a:solidFill>
          <a:ln>
            <a:noFill/>
          </a:ln>
        </p:spPr>
        <p:txBody>
          <a:bodyPr spcFirstLastPara="1" wrap="square" lIns="71100" tIns="71100" rIns="71100" bIns="71100" anchor="t" anchorCtr="0">
            <a:noAutofit/>
          </a:bodyPr>
          <a:lstStyle/>
          <a:p>
            <a:pPr marL="0" marR="0" lvl="0" indent="0" algn="ctr" rtl="0">
              <a:lnSpc>
                <a:spcPct val="100000"/>
              </a:lnSpc>
              <a:spcBef>
                <a:spcPts val="800"/>
              </a:spcBef>
              <a:spcAft>
                <a:spcPts val="0"/>
              </a:spcAft>
              <a:buClr>
                <a:srgbClr val="000000"/>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500"/>
              <a:buFont typeface="Arial"/>
              <a:buNone/>
            </a:pP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A Necessary Action:</a:t>
            </a:r>
            <a:endParaRPr sz="1500" b="1" i="0" u="none" strike="noStrike" cap="none">
              <a:solidFill>
                <a:schemeClr val="dk1"/>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Our end-of-life HR and Payroll system (PeopleSoft) must be replaced.</a:t>
            </a:r>
            <a:endParaRPr sz="1500" b="0" i="0" u="none" strike="noStrike" cap="none">
              <a:solidFill>
                <a:schemeClr val="dk1"/>
              </a:solidFill>
              <a:latin typeface="Calibri"/>
              <a:ea typeface="Calibri"/>
              <a:cs typeface="Calibri"/>
              <a:sym typeface="Calibri"/>
            </a:endParaRPr>
          </a:p>
        </p:txBody>
      </p:sp>
      <p:sp>
        <p:nvSpPr>
          <p:cNvPr id="1801" name="Google Shape;1801;p4"/>
          <p:cNvSpPr txBox="1">
            <a:spLocks noGrp="1"/>
          </p:cNvSpPr>
          <p:nvPr>
            <p:ph type="body" idx="1"/>
          </p:nvPr>
        </p:nvSpPr>
        <p:spPr>
          <a:xfrm>
            <a:off x="484023" y="199370"/>
            <a:ext cx="7719000" cy="504000"/>
          </a:xfrm>
          <a:prstGeom prst="rect">
            <a:avLst/>
          </a:prstGeom>
          <a:noFill/>
          <a:ln>
            <a:noFill/>
          </a:ln>
        </p:spPr>
        <p:txBody>
          <a:bodyPr spcFirstLastPara="1" wrap="square" lIns="71100" tIns="35550" rIns="71100" bIns="35550" anchor="t" anchorCtr="0">
            <a:normAutofit/>
          </a:bodyPr>
          <a:lstStyle/>
          <a:p>
            <a:pPr marL="0" marR="0" lvl="0" indent="0" algn="l" rtl="0">
              <a:lnSpc>
                <a:spcPct val="90000"/>
              </a:lnSpc>
              <a:spcBef>
                <a:spcPts val="0"/>
              </a:spcBef>
              <a:spcAft>
                <a:spcPts val="0"/>
              </a:spcAft>
              <a:buSzPts val="2500"/>
              <a:buNone/>
            </a:pPr>
            <a:r>
              <a:rPr lang="en-US"/>
              <a:t>Why are we making changes?</a:t>
            </a:r>
            <a:endParaRPr/>
          </a:p>
        </p:txBody>
      </p:sp>
      <p:grpSp>
        <p:nvGrpSpPr>
          <p:cNvPr id="1802" name="Google Shape;1802;p4"/>
          <p:cNvGrpSpPr/>
          <p:nvPr/>
        </p:nvGrpSpPr>
        <p:grpSpPr>
          <a:xfrm>
            <a:off x="820772" y="1157286"/>
            <a:ext cx="1277255" cy="1244902"/>
            <a:chOff x="1074225" y="935025"/>
            <a:chExt cx="1548000" cy="1548000"/>
          </a:xfrm>
        </p:grpSpPr>
        <p:sp>
          <p:nvSpPr>
            <p:cNvPr id="1803" name="Google Shape;1803;p4"/>
            <p:cNvSpPr/>
            <p:nvPr/>
          </p:nvSpPr>
          <p:spPr>
            <a:xfrm>
              <a:off x="1074225" y="935025"/>
              <a:ext cx="1548000" cy="1548000"/>
            </a:xfrm>
            <a:prstGeom prst="ellipse">
              <a:avLst/>
            </a:prstGeom>
            <a:solidFill>
              <a:schemeClr val="accent5"/>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804" name="Google Shape;1804;p4"/>
            <p:cNvGrpSpPr/>
            <p:nvPr/>
          </p:nvGrpSpPr>
          <p:grpSpPr>
            <a:xfrm>
              <a:off x="1350532" y="1355846"/>
              <a:ext cx="995381" cy="706356"/>
              <a:chOff x="5062585" y="-765019"/>
              <a:chExt cx="629072" cy="475149"/>
            </a:xfrm>
          </p:grpSpPr>
          <p:sp>
            <p:nvSpPr>
              <p:cNvPr id="1805" name="Google Shape;1805;p4"/>
              <p:cNvSpPr/>
              <p:nvPr/>
            </p:nvSpPr>
            <p:spPr>
              <a:xfrm>
                <a:off x="5062585" y="-414792"/>
                <a:ext cx="629072" cy="124922"/>
              </a:xfrm>
              <a:custGeom>
                <a:avLst/>
                <a:gdLst/>
                <a:ahLst/>
                <a:cxnLst/>
                <a:rect l="l" t="t" r="r" b="b"/>
                <a:pathLst>
                  <a:path w="395" h="79" extrusionOk="0">
                    <a:moveTo>
                      <a:pt x="395" y="79"/>
                    </a:moveTo>
                    <a:cubicBezTo>
                      <a:pt x="263" y="79"/>
                      <a:pt x="132" y="79"/>
                      <a:pt x="0" y="79"/>
                    </a:cubicBezTo>
                    <a:cubicBezTo>
                      <a:pt x="0" y="78"/>
                      <a:pt x="1" y="76"/>
                      <a:pt x="2" y="75"/>
                    </a:cubicBezTo>
                    <a:cubicBezTo>
                      <a:pt x="15" y="51"/>
                      <a:pt x="29" y="28"/>
                      <a:pt x="42" y="4"/>
                    </a:cubicBezTo>
                    <a:cubicBezTo>
                      <a:pt x="44" y="1"/>
                      <a:pt x="46" y="0"/>
                      <a:pt x="49" y="0"/>
                    </a:cubicBezTo>
                    <a:cubicBezTo>
                      <a:pt x="148" y="0"/>
                      <a:pt x="247" y="0"/>
                      <a:pt x="346" y="0"/>
                    </a:cubicBezTo>
                    <a:cubicBezTo>
                      <a:pt x="348" y="0"/>
                      <a:pt x="351" y="1"/>
                      <a:pt x="351" y="3"/>
                    </a:cubicBezTo>
                    <a:cubicBezTo>
                      <a:pt x="366" y="28"/>
                      <a:pt x="380" y="52"/>
                      <a:pt x="394" y="77"/>
                    </a:cubicBezTo>
                    <a:cubicBezTo>
                      <a:pt x="395" y="78"/>
                      <a:pt x="395" y="78"/>
                      <a:pt x="395" y="79"/>
                    </a:cubicBezTo>
                    <a:close/>
                    <a:moveTo>
                      <a:pt x="161" y="62"/>
                    </a:moveTo>
                    <a:cubicBezTo>
                      <a:pt x="186" y="62"/>
                      <a:pt x="209" y="62"/>
                      <a:pt x="234" y="62"/>
                    </a:cubicBezTo>
                    <a:cubicBezTo>
                      <a:pt x="232" y="55"/>
                      <a:pt x="230" y="49"/>
                      <a:pt x="227" y="42"/>
                    </a:cubicBezTo>
                    <a:cubicBezTo>
                      <a:pt x="227" y="41"/>
                      <a:pt x="225" y="40"/>
                      <a:pt x="224" y="40"/>
                    </a:cubicBezTo>
                    <a:cubicBezTo>
                      <a:pt x="206" y="40"/>
                      <a:pt x="189" y="40"/>
                      <a:pt x="171" y="40"/>
                    </a:cubicBezTo>
                    <a:cubicBezTo>
                      <a:pt x="170" y="40"/>
                      <a:pt x="168" y="41"/>
                      <a:pt x="168" y="42"/>
                    </a:cubicBezTo>
                    <a:cubicBezTo>
                      <a:pt x="165" y="49"/>
                      <a:pt x="163" y="55"/>
                      <a:pt x="161" y="62"/>
                    </a:cubicBez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06" name="Google Shape;1806;p4"/>
              <p:cNvSpPr/>
              <p:nvPr/>
            </p:nvSpPr>
            <p:spPr>
              <a:xfrm>
                <a:off x="5133969" y="-765019"/>
                <a:ext cx="484074" cy="325690"/>
              </a:xfrm>
              <a:custGeom>
                <a:avLst/>
                <a:gdLst/>
                <a:ahLst/>
                <a:cxnLst/>
                <a:rect l="l" t="t" r="r" b="b"/>
                <a:pathLst>
                  <a:path w="305" h="205" extrusionOk="0">
                    <a:moveTo>
                      <a:pt x="0" y="205"/>
                    </a:moveTo>
                    <a:cubicBezTo>
                      <a:pt x="0" y="137"/>
                      <a:pt x="0" y="69"/>
                      <a:pt x="0" y="0"/>
                    </a:cubicBezTo>
                    <a:cubicBezTo>
                      <a:pt x="101" y="0"/>
                      <a:pt x="203" y="0"/>
                      <a:pt x="305" y="0"/>
                    </a:cubicBezTo>
                    <a:cubicBezTo>
                      <a:pt x="305" y="68"/>
                      <a:pt x="305" y="137"/>
                      <a:pt x="305" y="205"/>
                    </a:cubicBezTo>
                    <a:cubicBezTo>
                      <a:pt x="203" y="205"/>
                      <a:pt x="102" y="205"/>
                      <a:pt x="0" y="205"/>
                    </a:cubicBezTo>
                    <a:close/>
                    <a:moveTo>
                      <a:pt x="279" y="26"/>
                    </a:moveTo>
                    <a:cubicBezTo>
                      <a:pt x="194" y="26"/>
                      <a:pt x="110" y="26"/>
                      <a:pt x="26" y="26"/>
                    </a:cubicBezTo>
                    <a:cubicBezTo>
                      <a:pt x="26" y="77"/>
                      <a:pt x="26" y="128"/>
                      <a:pt x="26" y="179"/>
                    </a:cubicBezTo>
                    <a:cubicBezTo>
                      <a:pt x="110" y="179"/>
                      <a:pt x="195" y="179"/>
                      <a:pt x="279" y="179"/>
                    </a:cubicBezTo>
                    <a:cubicBezTo>
                      <a:pt x="279" y="128"/>
                      <a:pt x="279" y="77"/>
                      <a:pt x="279" y="26"/>
                    </a:cubicBez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grpSp>
      </p:grpSp>
      <p:grpSp>
        <p:nvGrpSpPr>
          <p:cNvPr id="1807" name="Google Shape;1807;p4"/>
          <p:cNvGrpSpPr/>
          <p:nvPr/>
        </p:nvGrpSpPr>
        <p:grpSpPr>
          <a:xfrm>
            <a:off x="2959740" y="1188761"/>
            <a:ext cx="1277255" cy="1244902"/>
            <a:chOff x="3739747" y="935025"/>
            <a:chExt cx="1548000" cy="1548000"/>
          </a:xfrm>
        </p:grpSpPr>
        <p:sp>
          <p:nvSpPr>
            <p:cNvPr id="1808" name="Google Shape;1808;p4"/>
            <p:cNvSpPr/>
            <p:nvPr/>
          </p:nvSpPr>
          <p:spPr>
            <a:xfrm>
              <a:off x="3739747" y="935025"/>
              <a:ext cx="1548000" cy="1548000"/>
            </a:xfrm>
            <a:prstGeom prst="ellipse">
              <a:avLst/>
            </a:prstGeom>
            <a:solidFill>
              <a:schemeClr val="accent5"/>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809" name="Google Shape;1809;p4"/>
            <p:cNvGrpSpPr/>
            <p:nvPr/>
          </p:nvGrpSpPr>
          <p:grpSpPr>
            <a:xfrm>
              <a:off x="4110010" y="1311378"/>
              <a:ext cx="807471" cy="795293"/>
              <a:chOff x="7089699" y="3420936"/>
              <a:chExt cx="585039" cy="576174"/>
            </a:xfrm>
          </p:grpSpPr>
          <p:sp>
            <p:nvSpPr>
              <p:cNvPr id="1810" name="Google Shape;1810;p4"/>
              <p:cNvSpPr/>
              <p:nvPr/>
            </p:nvSpPr>
            <p:spPr>
              <a:xfrm>
                <a:off x="7095608" y="3642541"/>
                <a:ext cx="372298" cy="354569"/>
              </a:xfrm>
              <a:custGeom>
                <a:avLst/>
                <a:gdLst/>
                <a:ahLst/>
                <a:cxnLst/>
                <a:rect l="l" t="t" r="r" b="b"/>
                <a:pathLst>
                  <a:path w="176" h="168" extrusionOk="0">
                    <a:moveTo>
                      <a:pt x="176" y="84"/>
                    </a:moveTo>
                    <a:cubicBezTo>
                      <a:pt x="168" y="93"/>
                      <a:pt x="168" y="105"/>
                      <a:pt x="176" y="114"/>
                    </a:cubicBezTo>
                    <a:cubicBezTo>
                      <a:pt x="171" y="125"/>
                      <a:pt x="165" y="135"/>
                      <a:pt x="157" y="144"/>
                    </a:cubicBezTo>
                    <a:cubicBezTo>
                      <a:pt x="151" y="152"/>
                      <a:pt x="144" y="159"/>
                      <a:pt x="137" y="166"/>
                    </a:cubicBezTo>
                    <a:cubicBezTo>
                      <a:pt x="136" y="167"/>
                      <a:pt x="134" y="168"/>
                      <a:pt x="132" y="168"/>
                    </a:cubicBezTo>
                    <a:cubicBezTo>
                      <a:pt x="94" y="167"/>
                      <a:pt x="62" y="153"/>
                      <a:pt x="35" y="126"/>
                    </a:cubicBezTo>
                    <a:cubicBezTo>
                      <a:pt x="17" y="107"/>
                      <a:pt x="6" y="85"/>
                      <a:pt x="1" y="59"/>
                    </a:cubicBezTo>
                    <a:cubicBezTo>
                      <a:pt x="0" y="58"/>
                      <a:pt x="1" y="55"/>
                      <a:pt x="1" y="54"/>
                    </a:cubicBezTo>
                    <a:cubicBezTo>
                      <a:pt x="13" y="35"/>
                      <a:pt x="27" y="19"/>
                      <a:pt x="44" y="5"/>
                    </a:cubicBezTo>
                    <a:cubicBezTo>
                      <a:pt x="46" y="4"/>
                      <a:pt x="47" y="4"/>
                      <a:pt x="48" y="5"/>
                    </a:cubicBezTo>
                    <a:cubicBezTo>
                      <a:pt x="56" y="9"/>
                      <a:pt x="64" y="8"/>
                      <a:pt x="71" y="2"/>
                    </a:cubicBezTo>
                    <a:cubicBezTo>
                      <a:pt x="72" y="1"/>
                      <a:pt x="73" y="0"/>
                      <a:pt x="75" y="1"/>
                    </a:cubicBezTo>
                    <a:cubicBezTo>
                      <a:pt x="118" y="16"/>
                      <a:pt x="153" y="45"/>
                      <a:pt x="176" y="8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1" name="Google Shape;1811;p4"/>
              <p:cNvSpPr/>
              <p:nvPr/>
            </p:nvSpPr>
            <p:spPr>
              <a:xfrm>
                <a:off x="7527001" y="3580492"/>
                <a:ext cx="147737" cy="366388"/>
              </a:xfrm>
              <a:custGeom>
                <a:avLst/>
                <a:gdLst/>
                <a:ahLst/>
                <a:cxnLst/>
                <a:rect l="l" t="t" r="r" b="b"/>
                <a:pathLst>
                  <a:path w="70" h="174" extrusionOk="0">
                    <a:moveTo>
                      <a:pt x="9" y="174"/>
                    </a:moveTo>
                    <a:cubicBezTo>
                      <a:pt x="6" y="164"/>
                      <a:pt x="3" y="154"/>
                      <a:pt x="1" y="145"/>
                    </a:cubicBezTo>
                    <a:cubicBezTo>
                      <a:pt x="0" y="144"/>
                      <a:pt x="1" y="143"/>
                      <a:pt x="1" y="142"/>
                    </a:cubicBezTo>
                    <a:cubicBezTo>
                      <a:pt x="9" y="132"/>
                      <a:pt x="9" y="122"/>
                      <a:pt x="1" y="114"/>
                    </a:cubicBezTo>
                    <a:cubicBezTo>
                      <a:pt x="0" y="113"/>
                      <a:pt x="0" y="111"/>
                      <a:pt x="0" y="110"/>
                    </a:cubicBezTo>
                    <a:cubicBezTo>
                      <a:pt x="2" y="97"/>
                      <a:pt x="5" y="84"/>
                      <a:pt x="6" y="72"/>
                    </a:cubicBezTo>
                    <a:cubicBezTo>
                      <a:pt x="8" y="50"/>
                      <a:pt x="5" y="29"/>
                      <a:pt x="0" y="8"/>
                    </a:cubicBezTo>
                    <a:cubicBezTo>
                      <a:pt x="2" y="5"/>
                      <a:pt x="4" y="3"/>
                      <a:pt x="6" y="1"/>
                    </a:cubicBezTo>
                    <a:cubicBezTo>
                      <a:pt x="7" y="1"/>
                      <a:pt x="8" y="0"/>
                      <a:pt x="9" y="1"/>
                    </a:cubicBezTo>
                    <a:cubicBezTo>
                      <a:pt x="27" y="6"/>
                      <a:pt x="45" y="13"/>
                      <a:pt x="61" y="24"/>
                    </a:cubicBezTo>
                    <a:cubicBezTo>
                      <a:pt x="62" y="24"/>
                      <a:pt x="62" y="25"/>
                      <a:pt x="63" y="26"/>
                    </a:cubicBezTo>
                    <a:cubicBezTo>
                      <a:pt x="70" y="55"/>
                      <a:pt x="69" y="83"/>
                      <a:pt x="58" y="110"/>
                    </a:cubicBezTo>
                    <a:cubicBezTo>
                      <a:pt x="49" y="135"/>
                      <a:pt x="33" y="156"/>
                      <a:pt x="11" y="172"/>
                    </a:cubicBezTo>
                    <a:cubicBezTo>
                      <a:pt x="10" y="172"/>
                      <a:pt x="9" y="173"/>
                      <a:pt x="9" y="17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2" name="Google Shape;1812;p4"/>
              <p:cNvSpPr/>
              <p:nvPr/>
            </p:nvSpPr>
            <p:spPr>
              <a:xfrm>
                <a:off x="7116293" y="3420936"/>
                <a:ext cx="354569" cy="177285"/>
              </a:xfrm>
              <a:custGeom>
                <a:avLst/>
                <a:gdLst/>
                <a:ahLst/>
                <a:cxnLst/>
                <a:rect l="l" t="t" r="r" b="b"/>
                <a:pathLst>
                  <a:path w="168" h="84" extrusionOk="0">
                    <a:moveTo>
                      <a:pt x="0" y="82"/>
                    </a:moveTo>
                    <a:cubicBezTo>
                      <a:pt x="3" y="75"/>
                      <a:pt x="6" y="69"/>
                      <a:pt x="10" y="63"/>
                    </a:cubicBezTo>
                    <a:cubicBezTo>
                      <a:pt x="32" y="30"/>
                      <a:pt x="62" y="9"/>
                      <a:pt x="101" y="2"/>
                    </a:cubicBezTo>
                    <a:cubicBezTo>
                      <a:pt x="111" y="0"/>
                      <a:pt x="121" y="0"/>
                      <a:pt x="131" y="0"/>
                    </a:cubicBezTo>
                    <a:cubicBezTo>
                      <a:pt x="132" y="0"/>
                      <a:pt x="134" y="1"/>
                      <a:pt x="135" y="1"/>
                    </a:cubicBezTo>
                    <a:cubicBezTo>
                      <a:pt x="147" y="15"/>
                      <a:pt x="158" y="30"/>
                      <a:pt x="167" y="46"/>
                    </a:cubicBezTo>
                    <a:cubicBezTo>
                      <a:pt x="168" y="48"/>
                      <a:pt x="168" y="49"/>
                      <a:pt x="166" y="51"/>
                    </a:cubicBezTo>
                    <a:cubicBezTo>
                      <a:pt x="166" y="51"/>
                      <a:pt x="166" y="51"/>
                      <a:pt x="166" y="51"/>
                    </a:cubicBezTo>
                    <a:cubicBezTo>
                      <a:pt x="163" y="56"/>
                      <a:pt x="159" y="56"/>
                      <a:pt x="154" y="56"/>
                    </a:cubicBezTo>
                    <a:cubicBezTo>
                      <a:pt x="124" y="55"/>
                      <a:pt x="95" y="62"/>
                      <a:pt x="67" y="75"/>
                    </a:cubicBezTo>
                    <a:cubicBezTo>
                      <a:pt x="64" y="76"/>
                      <a:pt x="62" y="77"/>
                      <a:pt x="59" y="75"/>
                    </a:cubicBezTo>
                    <a:cubicBezTo>
                      <a:pt x="51" y="69"/>
                      <a:pt x="38" y="72"/>
                      <a:pt x="33" y="81"/>
                    </a:cubicBezTo>
                    <a:cubicBezTo>
                      <a:pt x="31" y="83"/>
                      <a:pt x="30" y="84"/>
                      <a:pt x="27" y="83"/>
                    </a:cubicBezTo>
                    <a:cubicBezTo>
                      <a:pt x="19" y="83"/>
                      <a:pt x="10" y="82"/>
                      <a:pt x="0" y="8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3" name="Google Shape;1813;p4"/>
              <p:cNvSpPr/>
              <p:nvPr/>
            </p:nvSpPr>
            <p:spPr>
              <a:xfrm>
                <a:off x="7261074" y="3565717"/>
                <a:ext cx="251154" cy="242289"/>
              </a:xfrm>
              <a:custGeom>
                <a:avLst/>
                <a:gdLst/>
                <a:ahLst/>
                <a:cxnLst/>
                <a:rect l="l" t="t" r="r" b="b"/>
                <a:pathLst>
                  <a:path w="119" h="115" extrusionOk="0">
                    <a:moveTo>
                      <a:pt x="119" y="65"/>
                    </a:moveTo>
                    <a:cubicBezTo>
                      <a:pt x="119" y="81"/>
                      <a:pt x="117" y="97"/>
                      <a:pt x="113" y="113"/>
                    </a:cubicBezTo>
                    <a:cubicBezTo>
                      <a:pt x="113" y="114"/>
                      <a:pt x="112" y="114"/>
                      <a:pt x="111" y="115"/>
                    </a:cubicBezTo>
                    <a:cubicBezTo>
                      <a:pt x="110" y="115"/>
                      <a:pt x="109" y="114"/>
                      <a:pt x="109" y="113"/>
                    </a:cubicBezTo>
                    <a:cubicBezTo>
                      <a:pt x="95" y="91"/>
                      <a:pt x="79" y="72"/>
                      <a:pt x="58" y="56"/>
                    </a:cubicBezTo>
                    <a:cubicBezTo>
                      <a:pt x="41" y="43"/>
                      <a:pt x="23" y="33"/>
                      <a:pt x="3" y="26"/>
                    </a:cubicBezTo>
                    <a:cubicBezTo>
                      <a:pt x="2" y="25"/>
                      <a:pt x="0" y="25"/>
                      <a:pt x="0" y="23"/>
                    </a:cubicBezTo>
                    <a:cubicBezTo>
                      <a:pt x="0" y="20"/>
                      <a:pt x="1" y="20"/>
                      <a:pt x="3" y="19"/>
                    </a:cubicBezTo>
                    <a:cubicBezTo>
                      <a:pt x="31" y="6"/>
                      <a:pt x="60" y="0"/>
                      <a:pt x="91" y="1"/>
                    </a:cubicBezTo>
                    <a:cubicBezTo>
                      <a:pt x="92" y="1"/>
                      <a:pt x="93" y="1"/>
                      <a:pt x="94" y="3"/>
                    </a:cubicBezTo>
                    <a:cubicBezTo>
                      <a:pt x="97" y="10"/>
                      <a:pt x="103" y="14"/>
                      <a:pt x="110" y="16"/>
                    </a:cubicBezTo>
                    <a:cubicBezTo>
                      <a:pt x="112" y="16"/>
                      <a:pt x="113" y="17"/>
                      <a:pt x="113" y="19"/>
                    </a:cubicBezTo>
                    <a:cubicBezTo>
                      <a:pt x="117" y="34"/>
                      <a:pt x="119" y="50"/>
                      <a:pt x="119" y="6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4" name="Google Shape;1814;p4"/>
              <p:cNvSpPr/>
              <p:nvPr/>
            </p:nvSpPr>
            <p:spPr>
              <a:xfrm>
                <a:off x="7441314" y="3429799"/>
                <a:ext cx="197969" cy="159556"/>
              </a:xfrm>
              <a:custGeom>
                <a:avLst/>
                <a:gdLst/>
                <a:ahLst/>
                <a:cxnLst/>
                <a:rect l="l" t="t" r="r" b="b"/>
                <a:pathLst>
                  <a:path w="95" h="76" extrusionOk="0">
                    <a:moveTo>
                      <a:pt x="0" y="0"/>
                    </a:moveTo>
                    <a:cubicBezTo>
                      <a:pt x="44" y="10"/>
                      <a:pt x="76" y="36"/>
                      <a:pt x="95" y="76"/>
                    </a:cubicBezTo>
                    <a:cubicBezTo>
                      <a:pt x="94" y="76"/>
                      <a:pt x="93" y="75"/>
                      <a:pt x="91" y="74"/>
                    </a:cubicBezTo>
                    <a:cubicBezTo>
                      <a:pt x="79" y="68"/>
                      <a:pt x="66" y="63"/>
                      <a:pt x="52" y="59"/>
                    </a:cubicBezTo>
                    <a:cubicBezTo>
                      <a:pt x="51" y="59"/>
                      <a:pt x="49" y="58"/>
                      <a:pt x="49" y="57"/>
                    </a:cubicBezTo>
                    <a:cubicBezTo>
                      <a:pt x="45" y="48"/>
                      <a:pt x="38" y="44"/>
                      <a:pt x="29" y="42"/>
                    </a:cubicBezTo>
                    <a:cubicBezTo>
                      <a:pt x="28" y="42"/>
                      <a:pt x="27" y="41"/>
                      <a:pt x="26" y="40"/>
                    </a:cubicBezTo>
                    <a:cubicBezTo>
                      <a:pt x="19" y="26"/>
                      <a:pt x="11" y="13"/>
                      <a:pt x="1" y="1"/>
                    </a:cubicBezTo>
                    <a:cubicBezTo>
                      <a:pt x="1" y="1"/>
                      <a:pt x="1" y="1"/>
                      <a:pt x="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5" name="Google Shape;1815;p4"/>
              <p:cNvSpPr/>
              <p:nvPr/>
            </p:nvSpPr>
            <p:spPr>
              <a:xfrm>
                <a:off x="7426540" y="3893695"/>
                <a:ext cx="91598" cy="100461"/>
              </a:xfrm>
              <a:custGeom>
                <a:avLst/>
                <a:gdLst/>
                <a:ahLst/>
                <a:cxnLst/>
                <a:rect l="l" t="t" r="r" b="b"/>
                <a:pathLst>
                  <a:path w="44" h="47" extrusionOk="0">
                    <a:moveTo>
                      <a:pt x="0" y="47"/>
                    </a:moveTo>
                    <a:cubicBezTo>
                      <a:pt x="4" y="43"/>
                      <a:pt x="7" y="39"/>
                      <a:pt x="10" y="35"/>
                    </a:cubicBezTo>
                    <a:cubicBezTo>
                      <a:pt x="18" y="25"/>
                      <a:pt x="25" y="13"/>
                      <a:pt x="32" y="2"/>
                    </a:cubicBezTo>
                    <a:cubicBezTo>
                      <a:pt x="33" y="1"/>
                      <a:pt x="34" y="1"/>
                      <a:pt x="35" y="0"/>
                    </a:cubicBezTo>
                    <a:cubicBezTo>
                      <a:pt x="35" y="1"/>
                      <a:pt x="36" y="2"/>
                      <a:pt x="37" y="3"/>
                    </a:cubicBezTo>
                    <a:cubicBezTo>
                      <a:pt x="39" y="13"/>
                      <a:pt x="42" y="23"/>
                      <a:pt x="44" y="32"/>
                    </a:cubicBezTo>
                    <a:cubicBezTo>
                      <a:pt x="30" y="40"/>
                      <a:pt x="16" y="45"/>
                      <a:pt x="0" y="4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6" name="Google Shape;1816;p4"/>
              <p:cNvSpPr/>
              <p:nvPr/>
            </p:nvSpPr>
            <p:spPr>
              <a:xfrm>
                <a:off x="7089699" y="3621859"/>
                <a:ext cx="88642" cy="94552"/>
              </a:xfrm>
              <a:custGeom>
                <a:avLst/>
                <a:gdLst/>
                <a:ahLst/>
                <a:cxnLst/>
                <a:rect l="l" t="t" r="r" b="b"/>
                <a:pathLst>
                  <a:path w="42" h="44" extrusionOk="0">
                    <a:moveTo>
                      <a:pt x="0" y="44"/>
                    </a:moveTo>
                    <a:cubicBezTo>
                      <a:pt x="1" y="36"/>
                      <a:pt x="1" y="28"/>
                      <a:pt x="3" y="20"/>
                    </a:cubicBezTo>
                    <a:cubicBezTo>
                      <a:pt x="3" y="14"/>
                      <a:pt x="5" y="8"/>
                      <a:pt x="6" y="3"/>
                    </a:cubicBezTo>
                    <a:cubicBezTo>
                      <a:pt x="7" y="2"/>
                      <a:pt x="8" y="0"/>
                      <a:pt x="8" y="1"/>
                    </a:cubicBezTo>
                    <a:cubicBezTo>
                      <a:pt x="19" y="1"/>
                      <a:pt x="30" y="1"/>
                      <a:pt x="40" y="2"/>
                    </a:cubicBezTo>
                    <a:cubicBezTo>
                      <a:pt x="41" y="2"/>
                      <a:pt x="41" y="2"/>
                      <a:pt x="42" y="3"/>
                    </a:cubicBezTo>
                    <a:cubicBezTo>
                      <a:pt x="26" y="15"/>
                      <a:pt x="13" y="29"/>
                      <a:pt x="2" y="44"/>
                    </a:cubicBezTo>
                    <a:cubicBezTo>
                      <a:pt x="1" y="44"/>
                      <a:pt x="1" y="44"/>
                      <a:pt x="0" y="4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817" name="Google Shape;1817;p4"/>
          <p:cNvGrpSpPr/>
          <p:nvPr/>
        </p:nvGrpSpPr>
        <p:grpSpPr>
          <a:xfrm>
            <a:off x="5113630" y="1188761"/>
            <a:ext cx="1277255" cy="1244902"/>
            <a:chOff x="6449969" y="935025"/>
            <a:chExt cx="1548000" cy="1548000"/>
          </a:xfrm>
        </p:grpSpPr>
        <p:sp>
          <p:nvSpPr>
            <p:cNvPr id="1818" name="Google Shape;1818;p4"/>
            <p:cNvSpPr/>
            <p:nvPr/>
          </p:nvSpPr>
          <p:spPr>
            <a:xfrm>
              <a:off x="6449969" y="935025"/>
              <a:ext cx="1548000" cy="1548000"/>
            </a:xfrm>
            <a:prstGeom prst="ellipse">
              <a:avLst/>
            </a:prstGeom>
            <a:solidFill>
              <a:schemeClr val="accent5"/>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9" name="Google Shape;1819;p4"/>
            <p:cNvSpPr/>
            <p:nvPr/>
          </p:nvSpPr>
          <p:spPr>
            <a:xfrm>
              <a:off x="6747692" y="1229183"/>
              <a:ext cx="952524" cy="795310"/>
            </a:xfrm>
            <a:custGeom>
              <a:avLst/>
              <a:gdLst/>
              <a:ahLst/>
              <a:cxnLst/>
              <a:rect l="l" t="t" r="r" b="b"/>
              <a:pathLst>
                <a:path w="413" h="346" extrusionOk="0">
                  <a:moveTo>
                    <a:pt x="207" y="0"/>
                  </a:moveTo>
                  <a:cubicBezTo>
                    <a:pt x="0" y="346"/>
                    <a:pt x="0" y="346"/>
                    <a:pt x="0" y="346"/>
                  </a:cubicBezTo>
                  <a:cubicBezTo>
                    <a:pt x="413" y="346"/>
                    <a:pt x="413" y="346"/>
                    <a:pt x="413" y="346"/>
                  </a:cubicBezTo>
                  <a:lnTo>
                    <a:pt x="207" y="0"/>
                  </a:lnTo>
                  <a:close/>
                  <a:moveTo>
                    <a:pt x="189" y="135"/>
                  </a:moveTo>
                  <a:cubicBezTo>
                    <a:pt x="224" y="135"/>
                    <a:pt x="224" y="135"/>
                    <a:pt x="224" y="135"/>
                  </a:cubicBezTo>
                  <a:cubicBezTo>
                    <a:pt x="224" y="240"/>
                    <a:pt x="224" y="240"/>
                    <a:pt x="224" y="240"/>
                  </a:cubicBezTo>
                  <a:cubicBezTo>
                    <a:pt x="189" y="240"/>
                    <a:pt x="189" y="240"/>
                    <a:pt x="189" y="240"/>
                  </a:cubicBezTo>
                  <a:lnTo>
                    <a:pt x="189" y="135"/>
                  </a:lnTo>
                  <a:close/>
                  <a:moveTo>
                    <a:pt x="207" y="256"/>
                  </a:moveTo>
                  <a:cubicBezTo>
                    <a:pt x="221" y="256"/>
                    <a:pt x="232" y="267"/>
                    <a:pt x="232" y="281"/>
                  </a:cubicBezTo>
                  <a:cubicBezTo>
                    <a:pt x="232" y="295"/>
                    <a:pt x="221" y="306"/>
                    <a:pt x="207" y="306"/>
                  </a:cubicBezTo>
                  <a:cubicBezTo>
                    <a:pt x="193" y="306"/>
                    <a:pt x="182" y="295"/>
                    <a:pt x="182" y="281"/>
                  </a:cubicBezTo>
                  <a:cubicBezTo>
                    <a:pt x="182" y="267"/>
                    <a:pt x="193" y="256"/>
                    <a:pt x="207" y="2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20" name="Google Shape;1820;p4"/>
          <p:cNvGrpSpPr/>
          <p:nvPr/>
        </p:nvGrpSpPr>
        <p:grpSpPr>
          <a:xfrm>
            <a:off x="7267534" y="1157286"/>
            <a:ext cx="1277255" cy="1244902"/>
            <a:chOff x="9716943" y="935025"/>
            <a:chExt cx="1548000" cy="1548000"/>
          </a:xfrm>
        </p:grpSpPr>
        <p:sp>
          <p:nvSpPr>
            <p:cNvPr id="1821" name="Google Shape;1821;p4"/>
            <p:cNvSpPr/>
            <p:nvPr/>
          </p:nvSpPr>
          <p:spPr>
            <a:xfrm>
              <a:off x="9716943" y="935025"/>
              <a:ext cx="1548000" cy="1548000"/>
            </a:xfrm>
            <a:prstGeom prst="ellipse">
              <a:avLst/>
            </a:prstGeom>
            <a:solidFill>
              <a:schemeClr val="accent5"/>
            </a:solidFill>
            <a:ln w="9525" cap="flat" cmpd="sng">
              <a:solidFill>
                <a:srgbClr val="E7E6E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822" name="Google Shape;1822;p4"/>
            <p:cNvGrpSpPr/>
            <p:nvPr/>
          </p:nvGrpSpPr>
          <p:grpSpPr>
            <a:xfrm>
              <a:off x="10087225" y="1229555"/>
              <a:ext cx="807435" cy="958936"/>
              <a:chOff x="1983384" y="4326692"/>
              <a:chExt cx="446862" cy="530649"/>
            </a:xfrm>
          </p:grpSpPr>
          <p:sp>
            <p:nvSpPr>
              <p:cNvPr id="1823" name="Google Shape;1823;p4"/>
              <p:cNvSpPr/>
              <p:nvPr/>
            </p:nvSpPr>
            <p:spPr>
              <a:xfrm>
                <a:off x="2057861" y="4326692"/>
                <a:ext cx="295581" cy="330492"/>
              </a:xfrm>
              <a:custGeom>
                <a:avLst/>
                <a:gdLst/>
                <a:ahLst/>
                <a:cxnLst/>
                <a:rect l="l" t="t" r="r" b="b"/>
                <a:pathLst>
                  <a:path w="179" h="199" extrusionOk="0">
                    <a:moveTo>
                      <a:pt x="179" y="105"/>
                    </a:moveTo>
                    <a:cubicBezTo>
                      <a:pt x="179" y="120"/>
                      <a:pt x="179" y="135"/>
                      <a:pt x="179" y="149"/>
                    </a:cubicBezTo>
                    <a:cubicBezTo>
                      <a:pt x="179" y="152"/>
                      <a:pt x="178" y="153"/>
                      <a:pt x="176" y="155"/>
                    </a:cubicBezTo>
                    <a:cubicBezTo>
                      <a:pt x="152" y="169"/>
                      <a:pt x="127" y="183"/>
                      <a:pt x="103" y="197"/>
                    </a:cubicBezTo>
                    <a:cubicBezTo>
                      <a:pt x="101" y="199"/>
                      <a:pt x="99" y="199"/>
                      <a:pt x="97" y="197"/>
                    </a:cubicBezTo>
                    <a:cubicBezTo>
                      <a:pt x="65" y="179"/>
                      <a:pt x="34" y="161"/>
                      <a:pt x="3" y="143"/>
                    </a:cubicBezTo>
                    <a:cubicBezTo>
                      <a:pt x="1" y="141"/>
                      <a:pt x="0" y="140"/>
                      <a:pt x="0" y="137"/>
                    </a:cubicBezTo>
                    <a:cubicBezTo>
                      <a:pt x="0" y="108"/>
                      <a:pt x="0" y="78"/>
                      <a:pt x="0" y="49"/>
                    </a:cubicBezTo>
                    <a:cubicBezTo>
                      <a:pt x="0" y="46"/>
                      <a:pt x="1" y="45"/>
                      <a:pt x="3" y="43"/>
                    </a:cubicBezTo>
                    <a:cubicBezTo>
                      <a:pt x="28" y="29"/>
                      <a:pt x="52" y="15"/>
                      <a:pt x="76" y="1"/>
                    </a:cubicBezTo>
                    <a:cubicBezTo>
                      <a:pt x="79" y="0"/>
                      <a:pt x="81" y="0"/>
                      <a:pt x="83" y="1"/>
                    </a:cubicBezTo>
                    <a:cubicBezTo>
                      <a:pt x="114" y="19"/>
                      <a:pt x="145" y="37"/>
                      <a:pt x="176" y="55"/>
                    </a:cubicBezTo>
                    <a:cubicBezTo>
                      <a:pt x="179" y="57"/>
                      <a:pt x="179" y="58"/>
                      <a:pt x="179" y="60"/>
                    </a:cubicBezTo>
                    <a:cubicBezTo>
                      <a:pt x="179" y="75"/>
                      <a:pt x="179" y="90"/>
                      <a:pt x="179" y="105"/>
                    </a:cubicBezTo>
                    <a:close/>
                    <a:moveTo>
                      <a:pt x="92" y="177"/>
                    </a:moveTo>
                    <a:cubicBezTo>
                      <a:pt x="92" y="176"/>
                      <a:pt x="92" y="176"/>
                      <a:pt x="92" y="175"/>
                    </a:cubicBezTo>
                    <a:cubicBezTo>
                      <a:pt x="92" y="153"/>
                      <a:pt x="92" y="131"/>
                      <a:pt x="92" y="109"/>
                    </a:cubicBezTo>
                    <a:cubicBezTo>
                      <a:pt x="92" y="107"/>
                      <a:pt x="91" y="106"/>
                      <a:pt x="89" y="105"/>
                    </a:cubicBezTo>
                    <a:cubicBezTo>
                      <a:pt x="66" y="91"/>
                      <a:pt x="42" y="78"/>
                      <a:pt x="18" y="64"/>
                    </a:cubicBezTo>
                    <a:cubicBezTo>
                      <a:pt x="17" y="63"/>
                      <a:pt x="16" y="63"/>
                      <a:pt x="14" y="62"/>
                    </a:cubicBezTo>
                    <a:cubicBezTo>
                      <a:pt x="14" y="85"/>
                      <a:pt x="15" y="107"/>
                      <a:pt x="14" y="129"/>
                    </a:cubicBezTo>
                    <a:cubicBezTo>
                      <a:pt x="14" y="132"/>
                      <a:pt x="15" y="133"/>
                      <a:pt x="18" y="134"/>
                    </a:cubicBezTo>
                    <a:cubicBezTo>
                      <a:pt x="30" y="142"/>
                      <a:pt x="42" y="149"/>
                      <a:pt x="55" y="156"/>
                    </a:cubicBezTo>
                    <a:cubicBezTo>
                      <a:pt x="67" y="163"/>
                      <a:pt x="79" y="170"/>
                      <a:pt x="92" y="177"/>
                    </a:cubicBezTo>
                    <a:close/>
                    <a:moveTo>
                      <a:pt x="123" y="98"/>
                    </a:moveTo>
                    <a:cubicBezTo>
                      <a:pt x="118" y="100"/>
                      <a:pt x="114" y="103"/>
                      <a:pt x="110" y="105"/>
                    </a:cubicBezTo>
                    <a:cubicBezTo>
                      <a:pt x="108" y="106"/>
                      <a:pt x="107" y="108"/>
                      <a:pt x="107" y="110"/>
                    </a:cubicBezTo>
                    <a:cubicBezTo>
                      <a:pt x="107" y="123"/>
                      <a:pt x="107" y="135"/>
                      <a:pt x="107" y="147"/>
                    </a:cubicBezTo>
                    <a:cubicBezTo>
                      <a:pt x="107" y="157"/>
                      <a:pt x="107" y="167"/>
                      <a:pt x="107" y="178"/>
                    </a:cubicBezTo>
                    <a:cubicBezTo>
                      <a:pt x="108" y="177"/>
                      <a:pt x="108" y="177"/>
                      <a:pt x="109" y="177"/>
                    </a:cubicBezTo>
                    <a:cubicBezTo>
                      <a:pt x="127" y="166"/>
                      <a:pt x="144" y="156"/>
                      <a:pt x="162" y="146"/>
                    </a:cubicBezTo>
                    <a:cubicBezTo>
                      <a:pt x="163" y="145"/>
                      <a:pt x="164" y="143"/>
                      <a:pt x="164" y="141"/>
                    </a:cubicBezTo>
                    <a:cubicBezTo>
                      <a:pt x="165" y="126"/>
                      <a:pt x="164" y="110"/>
                      <a:pt x="164" y="95"/>
                    </a:cubicBezTo>
                    <a:cubicBezTo>
                      <a:pt x="164" y="88"/>
                      <a:pt x="164" y="82"/>
                      <a:pt x="164" y="75"/>
                    </a:cubicBezTo>
                    <a:cubicBezTo>
                      <a:pt x="160" y="77"/>
                      <a:pt x="156" y="79"/>
                      <a:pt x="153" y="81"/>
                    </a:cubicBezTo>
                    <a:cubicBezTo>
                      <a:pt x="152" y="82"/>
                      <a:pt x="151" y="84"/>
                      <a:pt x="151" y="85"/>
                    </a:cubicBezTo>
                    <a:cubicBezTo>
                      <a:pt x="150" y="92"/>
                      <a:pt x="151" y="99"/>
                      <a:pt x="151" y="106"/>
                    </a:cubicBezTo>
                    <a:cubicBezTo>
                      <a:pt x="151" y="107"/>
                      <a:pt x="150" y="109"/>
                      <a:pt x="149" y="109"/>
                    </a:cubicBezTo>
                    <a:cubicBezTo>
                      <a:pt x="141" y="114"/>
                      <a:pt x="132" y="119"/>
                      <a:pt x="123" y="124"/>
                    </a:cubicBezTo>
                    <a:cubicBezTo>
                      <a:pt x="123" y="115"/>
                      <a:pt x="123" y="107"/>
                      <a:pt x="123" y="98"/>
                    </a:cubicBezTo>
                    <a:close/>
                    <a:moveTo>
                      <a:pt x="22" y="49"/>
                    </a:moveTo>
                    <a:cubicBezTo>
                      <a:pt x="48" y="64"/>
                      <a:pt x="73" y="79"/>
                      <a:pt x="98" y="93"/>
                    </a:cubicBezTo>
                    <a:cubicBezTo>
                      <a:pt x="99" y="94"/>
                      <a:pt x="100" y="94"/>
                      <a:pt x="101" y="93"/>
                    </a:cubicBezTo>
                    <a:cubicBezTo>
                      <a:pt x="105" y="91"/>
                      <a:pt x="110" y="88"/>
                      <a:pt x="114" y="86"/>
                    </a:cubicBezTo>
                    <a:cubicBezTo>
                      <a:pt x="114" y="85"/>
                      <a:pt x="114" y="85"/>
                      <a:pt x="114" y="85"/>
                    </a:cubicBezTo>
                    <a:cubicBezTo>
                      <a:pt x="89" y="70"/>
                      <a:pt x="65" y="56"/>
                      <a:pt x="40" y="41"/>
                    </a:cubicBezTo>
                    <a:cubicBezTo>
                      <a:pt x="39" y="41"/>
                      <a:pt x="38" y="40"/>
                      <a:pt x="37" y="41"/>
                    </a:cubicBezTo>
                    <a:cubicBezTo>
                      <a:pt x="32" y="43"/>
                      <a:pt x="27" y="46"/>
                      <a:pt x="22" y="49"/>
                    </a:cubicBezTo>
                    <a:close/>
                    <a:moveTo>
                      <a:pt x="65" y="24"/>
                    </a:moveTo>
                    <a:cubicBezTo>
                      <a:pt x="65" y="25"/>
                      <a:pt x="66" y="25"/>
                      <a:pt x="66" y="25"/>
                    </a:cubicBezTo>
                    <a:cubicBezTo>
                      <a:pt x="91" y="40"/>
                      <a:pt x="116" y="55"/>
                      <a:pt x="141" y="69"/>
                    </a:cubicBezTo>
                    <a:cubicBezTo>
                      <a:pt x="142" y="70"/>
                      <a:pt x="143" y="70"/>
                      <a:pt x="144" y="69"/>
                    </a:cubicBezTo>
                    <a:cubicBezTo>
                      <a:pt x="149" y="67"/>
                      <a:pt x="153" y="64"/>
                      <a:pt x="158" y="62"/>
                    </a:cubicBezTo>
                    <a:cubicBezTo>
                      <a:pt x="157" y="62"/>
                      <a:pt x="157" y="61"/>
                      <a:pt x="157" y="61"/>
                    </a:cubicBezTo>
                    <a:cubicBezTo>
                      <a:pt x="132" y="47"/>
                      <a:pt x="107" y="32"/>
                      <a:pt x="81" y="17"/>
                    </a:cubicBezTo>
                    <a:cubicBezTo>
                      <a:pt x="80" y="17"/>
                      <a:pt x="79" y="17"/>
                      <a:pt x="78" y="17"/>
                    </a:cubicBezTo>
                    <a:cubicBezTo>
                      <a:pt x="74" y="19"/>
                      <a:pt x="69" y="22"/>
                      <a:pt x="65" y="2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4" name="Google Shape;1824;p4"/>
              <p:cNvSpPr/>
              <p:nvPr/>
            </p:nvSpPr>
            <p:spPr>
              <a:xfrm>
                <a:off x="2237070" y="4540814"/>
                <a:ext cx="193176" cy="316527"/>
              </a:xfrm>
              <a:custGeom>
                <a:avLst/>
                <a:gdLst/>
                <a:ahLst/>
                <a:cxnLst/>
                <a:rect l="l" t="t" r="r" b="b"/>
                <a:pathLst>
                  <a:path w="117" h="190" extrusionOk="0">
                    <a:moveTo>
                      <a:pt x="79" y="190"/>
                    </a:moveTo>
                    <a:cubicBezTo>
                      <a:pt x="78" y="190"/>
                      <a:pt x="77" y="190"/>
                      <a:pt x="76" y="190"/>
                    </a:cubicBezTo>
                    <a:cubicBezTo>
                      <a:pt x="56" y="190"/>
                      <a:pt x="36" y="190"/>
                      <a:pt x="16" y="190"/>
                    </a:cubicBezTo>
                    <a:cubicBezTo>
                      <a:pt x="14" y="190"/>
                      <a:pt x="12" y="190"/>
                      <a:pt x="12" y="187"/>
                    </a:cubicBezTo>
                    <a:cubicBezTo>
                      <a:pt x="7" y="171"/>
                      <a:pt x="2" y="154"/>
                      <a:pt x="1" y="137"/>
                    </a:cubicBezTo>
                    <a:cubicBezTo>
                      <a:pt x="0" y="119"/>
                      <a:pt x="5" y="104"/>
                      <a:pt x="18" y="91"/>
                    </a:cubicBezTo>
                    <a:cubicBezTo>
                      <a:pt x="26" y="82"/>
                      <a:pt x="35" y="74"/>
                      <a:pt x="43" y="65"/>
                    </a:cubicBezTo>
                    <a:cubicBezTo>
                      <a:pt x="48" y="61"/>
                      <a:pt x="53" y="57"/>
                      <a:pt x="59" y="59"/>
                    </a:cubicBezTo>
                    <a:cubicBezTo>
                      <a:pt x="69" y="61"/>
                      <a:pt x="73" y="72"/>
                      <a:pt x="67" y="80"/>
                    </a:cubicBezTo>
                    <a:cubicBezTo>
                      <a:pt x="60" y="89"/>
                      <a:pt x="52" y="97"/>
                      <a:pt x="44" y="106"/>
                    </a:cubicBezTo>
                    <a:cubicBezTo>
                      <a:pt x="43" y="107"/>
                      <a:pt x="42" y="108"/>
                      <a:pt x="41" y="110"/>
                    </a:cubicBezTo>
                    <a:cubicBezTo>
                      <a:pt x="40" y="112"/>
                      <a:pt x="40" y="114"/>
                      <a:pt x="42" y="116"/>
                    </a:cubicBezTo>
                    <a:cubicBezTo>
                      <a:pt x="44" y="118"/>
                      <a:pt x="46" y="118"/>
                      <a:pt x="48" y="116"/>
                    </a:cubicBezTo>
                    <a:cubicBezTo>
                      <a:pt x="49" y="116"/>
                      <a:pt x="50" y="115"/>
                      <a:pt x="51" y="114"/>
                    </a:cubicBezTo>
                    <a:cubicBezTo>
                      <a:pt x="62" y="102"/>
                      <a:pt x="73" y="89"/>
                      <a:pt x="84" y="77"/>
                    </a:cubicBezTo>
                    <a:cubicBezTo>
                      <a:pt x="88" y="72"/>
                      <a:pt x="90" y="67"/>
                      <a:pt x="90" y="60"/>
                    </a:cubicBezTo>
                    <a:cubicBezTo>
                      <a:pt x="90" y="47"/>
                      <a:pt x="90" y="33"/>
                      <a:pt x="90" y="19"/>
                    </a:cubicBezTo>
                    <a:cubicBezTo>
                      <a:pt x="90" y="17"/>
                      <a:pt x="90" y="15"/>
                      <a:pt x="90" y="13"/>
                    </a:cubicBezTo>
                    <a:cubicBezTo>
                      <a:pt x="92" y="5"/>
                      <a:pt x="97" y="0"/>
                      <a:pt x="105" y="1"/>
                    </a:cubicBezTo>
                    <a:cubicBezTo>
                      <a:pt x="111" y="1"/>
                      <a:pt x="117" y="7"/>
                      <a:pt x="117" y="15"/>
                    </a:cubicBezTo>
                    <a:cubicBezTo>
                      <a:pt x="117" y="28"/>
                      <a:pt x="117" y="42"/>
                      <a:pt x="117" y="56"/>
                    </a:cubicBezTo>
                    <a:cubicBezTo>
                      <a:pt x="117" y="63"/>
                      <a:pt x="117" y="71"/>
                      <a:pt x="117" y="79"/>
                    </a:cubicBezTo>
                    <a:cubicBezTo>
                      <a:pt x="117" y="89"/>
                      <a:pt x="112" y="97"/>
                      <a:pt x="108" y="105"/>
                    </a:cubicBezTo>
                    <a:cubicBezTo>
                      <a:pt x="101" y="119"/>
                      <a:pt x="94" y="132"/>
                      <a:pt x="88" y="146"/>
                    </a:cubicBezTo>
                    <a:cubicBezTo>
                      <a:pt x="83" y="159"/>
                      <a:pt x="80" y="173"/>
                      <a:pt x="80" y="187"/>
                    </a:cubicBezTo>
                    <a:cubicBezTo>
                      <a:pt x="80" y="188"/>
                      <a:pt x="80" y="189"/>
                      <a:pt x="79" y="1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5" name="Google Shape;1825;p4"/>
              <p:cNvSpPr/>
              <p:nvPr/>
            </p:nvSpPr>
            <p:spPr>
              <a:xfrm>
                <a:off x="1983384" y="4543141"/>
                <a:ext cx="193176" cy="314200"/>
              </a:xfrm>
              <a:custGeom>
                <a:avLst/>
                <a:gdLst/>
                <a:ahLst/>
                <a:cxnLst/>
                <a:rect l="l" t="t" r="r" b="b"/>
                <a:pathLst>
                  <a:path w="117" h="189" extrusionOk="0">
                    <a:moveTo>
                      <a:pt x="38" y="189"/>
                    </a:moveTo>
                    <a:cubicBezTo>
                      <a:pt x="37" y="171"/>
                      <a:pt x="34" y="153"/>
                      <a:pt x="27" y="137"/>
                    </a:cubicBezTo>
                    <a:cubicBezTo>
                      <a:pt x="21" y="125"/>
                      <a:pt x="14" y="113"/>
                      <a:pt x="8" y="101"/>
                    </a:cubicBezTo>
                    <a:cubicBezTo>
                      <a:pt x="3" y="92"/>
                      <a:pt x="0" y="84"/>
                      <a:pt x="0" y="74"/>
                    </a:cubicBezTo>
                    <a:cubicBezTo>
                      <a:pt x="0" y="69"/>
                      <a:pt x="0" y="64"/>
                      <a:pt x="0" y="59"/>
                    </a:cubicBezTo>
                    <a:cubicBezTo>
                      <a:pt x="0" y="44"/>
                      <a:pt x="0" y="29"/>
                      <a:pt x="0" y="14"/>
                    </a:cubicBezTo>
                    <a:cubicBezTo>
                      <a:pt x="0" y="5"/>
                      <a:pt x="6" y="0"/>
                      <a:pt x="14" y="0"/>
                    </a:cubicBezTo>
                    <a:cubicBezTo>
                      <a:pt x="21" y="0"/>
                      <a:pt x="27" y="6"/>
                      <a:pt x="27" y="14"/>
                    </a:cubicBezTo>
                    <a:cubicBezTo>
                      <a:pt x="27" y="28"/>
                      <a:pt x="27" y="43"/>
                      <a:pt x="27" y="57"/>
                    </a:cubicBezTo>
                    <a:cubicBezTo>
                      <a:pt x="27" y="65"/>
                      <a:pt x="29" y="72"/>
                      <a:pt x="34" y="78"/>
                    </a:cubicBezTo>
                    <a:cubicBezTo>
                      <a:pt x="45" y="89"/>
                      <a:pt x="55" y="101"/>
                      <a:pt x="66" y="113"/>
                    </a:cubicBezTo>
                    <a:cubicBezTo>
                      <a:pt x="67" y="113"/>
                      <a:pt x="67" y="114"/>
                      <a:pt x="68" y="115"/>
                    </a:cubicBezTo>
                    <a:cubicBezTo>
                      <a:pt x="70" y="117"/>
                      <a:pt x="73" y="117"/>
                      <a:pt x="75" y="115"/>
                    </a:cubicBezTo>
                    <a:cubicBezTo>
                      <a:pt x="78" y="113"/>
                      <a:pt x="77" y="110"/>
                      <a:pt x="75" y="108"/>
                    </a:cubicBezTo>
                    <a:cubicBezTo>
                      <a:pt x="72" y="104"/>
                      <a:pt x="70" y="101"/>
                      <a:pt x="67" y="98"/>
                    </a:cubicBezTo>
                    <a:cubicBezTo>
                      <a:pt x="61" y="92"/>
                      <a:pt x="55" y="85"/>
                      <a:pt x="50" y="79"/>
                    </a:cubicBezTo>
                    <a:cubicBezTo>
                      <a:pt x="44" y="71"/>
                      <a:pt x="48" y="60"/>
                      <a:pt x="58" y="58"/>
                    </a:cubicBezTo>
                    <a:cubicBezTo>
                      <a:pt x="63" y="57"/>
                      <a:pt x="67" y="58"/>
                      <a:pt x="70" y="61"/>
                    </a:cubicBezTo>
                    <a:cubicBezTo>
                      <a:pt x="82" y="73"/>
                      <a:pt x="94" y="85"/>
                      <a:pt x="105" y="97"/>
                    </a:cubicBezTo>
                    <a:cubicBezTo>
                      <a:pt x="113" y="106"/>
                      <a:pt x="116" y="117"/>
                      <a:pt x="116" y="129"/>
                    </a:cubicBezTo>
                    <a:cubicBezTo>
                      <a:pt x="117" y="150"/>
                      <a:pt x="110" y="169"/>
                      <a:pt x="104" y="189"/>
                    </a:cubicBezTo>
                    <a:cubicBezTo>
                      <a:pt x="82" y="189"/>
                      <a:pt x="60" y="189"/>
                      <a:pt x="38" y="1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826" name="Google Shape;1826;p4"/>
          <p:cNvSpPr txBox="1">
            <a:spLocks noGrp="1"/>
          </p:cNvSpPr>
          <p:nvPr>
            <p:ph type="sldNum" idx="4294967295"/>
          </p:nvPr>
        </p:nvSpPr>
        <p:spPr>
          <a:xfrm>
            <a:off x="7086600" y="5284788"/>
            <a:ext cx="2057400" cy="304800"/>
          </a:xfrm>
          <a:prstGeom prst="rect">
            <a:avLst/>
          </a:prstGeom>
          <a:noFill/>
          <a:ln>
            <a:noFill/>
          </a:ln>
        </p:spPr>
        <p:txBody>
          <a:bodyPr spcFirstLastPara="1" wrap="square" lIns="71100" tIns="35550" rIns="71100" bIns="3555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831"/>
        <p:cNvGrpSpPr/>
        <p:nvPr/>
      </p:nvGrpSpPr>
      <p:grpSpPr>
        <a:xfrm>
          <a:off x="0" y="0"/>
          <a:ext cx="0" cy="0"/>
          <a:chOff x="0" y="0"/>
          <a:chExt cx="0" cy="0"/>
        </a:xfrm>
      </p:grpSpPr>
      <p:sp>
        <p:nvSpPr>
          <p:cNvPr id="1832" name="Google Shape;1832;p5"/>
          <p:cNvSpPr txBox="1">
            <a:spLocks noGrp="1"/>
          </p:cNvSpPr>
          <p:nvPr>
            <p:ph type="body" idx="1"/>
          </p:nvPr>
        </p:nvSpPr>
        <p:spPr>
          <a:xfrm>
            <a:off x="405225" y="91440"/>
            <a:ext cx="8632095" cy="952466"/>
          </a:xfrm>
          <a:prstGeom prst="rect">
            <a:avLst/>
          </a:prstGeom>
          <a:solidFill>
            <a:schemeClr val="lt1"/>
          </a:solidFill>
          <a:ln>
            <a:noFill/>
          </a:ln>
        </p:spPr>
        <p:txBody>
          <a:bodyPr spcFirstLastPara="1" wrap="square" lIns="68550" tIns="34275" rIns="68550" bIns="34275" anchor="t" anchorCtr="0">
            <a:normAutofit/>
          </a:bodyPr>
          <a:lstStyle/>
          <a:p>
            <a:pPr marL="0" lvl="0" indent="0" algn="l" rtl="0">
              <a:lnSpc>
                <a:spcPct val="90000"/>
              </a:lnSpc>
              <a:spcBef>
                <a:spcPts val="750"/>
              </a:spcBef>
              <a:spcAft>
                <a:spcPts val="0"/>
              </a:spcAft>
              <a:buSzPts val="3200"/>
              <a:buNone/>
            </a:pPr>
            <a:r>
              <a:rPr lang="en-US">
                <a:solidFill>
                  <a:srgbClr val="595959"/>
                </a:solidFill>
              </a:rPr>
              <a:t>Benefits of Standard Processes and Technology</a:t>
            </a:r>
            <a:endParaRPr>
              <a:solidFill>
                <a:srgbClr val="595959"/>
              </a:solidFill>
            </a:endParaRPr>
          </a:p>
        </p:txBody>
      </p:sp>
      <p:sp>
        <p:nvSpPr>
          <p:cNvPr id="1833" name="Google Shape;1833;p5"/>
          <p:cNvSpPr txBox="1"/>
          <p:nvPr/>
        </p:nvSpPr>
        <p:spPr>
          <a:xfrm>
            <a:off x="96656" y="1059019"/>
            <a:ext cx="9047250" cy="323143"/>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Consistency in Sequoia ensures system integrity, enables scalability, reduces costs, and provides a seamless, equitable employee experience.</a:t>
            </a:r>
            <a:endParaRPr sz="1200" b="1" i="0" u="none" strike="noStrike" cap="none">
              <a:solidFill>
                <a:srgbClr val="000000"/>
              </a:solidFill>
              <a:latin typeface="Calibri"/>
              <a:ea typeface="Calibri"/>
              <a:cs typeface="Calibri"/>
              <a:sym typeface="Calibri"/>
            </a:endParaRPr>
          </a:p>
        </p:txBody>
      </p:sp>
      <p:grpSp>
        <p:nvGrpSpPr>
          <p:cNvPr id="1834" name="Google Shape;1834;p5"/>
          <p:cNvGrpSpPr/>
          <p:nvPr/>
        </p:nvGrpSpPr>
        <p:grpSpPr>
          <a:xfrm>
            <a:off x="3803464" y="2259564"/>
            <a:ext cx="1527562" cy="1527562"/>
            <a:chOff x="3644805" y="1895186"/>
            <a:chExt cx="1527600" cy="1527600"/>
          </a:xfrm>
        </p:grpSpPr>
        <p:sp>
          <p:nvSpPr>
            <p:cNvPr id="1835" name="Google Shape;1835;p5"/>
            <p:cNvSpPr/>
            <p:nvPr/>
          </p:nvSpPr>
          <p:spPr>
            <a:xfrm>
              <a:off x="3644805" y="1895186"/>
              <a:ext cx="1527600" cy="1527600"/>
            </a:xfrm>
            <a:prstGeom prst="ellipse">
              <a:avLst/>
            </a:prstGeom>
            <a:solidFill>
              <a:schemeClr val="lt2"/>
            </a:solidFill>
            <a:ln w="38100" cap="flat" cmpd="dbl">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25" b="0" i="0" u="none" strike="noStrike" cap="none">
                <a:solidFill>
                  <a:srgbClr val="000000"/>
                </a:solidFill>
                <a:latin typeface="Calibri"/>
                <a:ea typeface="Calibri"/>
                <a:cs typeface="Calibri"/>
                <a:sym typeface="Calibri"/>
              </a:endParaRPr>
            </a:p>
          </p:txBody>
        </p:sp>
        <p:sp>
          <p:nvSpPr>
            <p:cNvPr id="1836" name="Google Shape;1836;p5"/>
            <p:cNvSpPr/>
            <p:nvPr/>
          </p:nvSpPr>
          <p:spPr>
            <a:xfrm>
              <a:off x="4171100" y="2423057"/>
              <a:ext cx="474879" cy="471757"/>
            </a:xfrm>
            <a:custGeom>
              <a:avLst/>
              <a:gdLst/>
              <a:ahLst/>
              <a:cxnLst/>
              <a:rect l="l" t="t" r="r" b="b"/>
              <a:pathLst>
                <a:path w="193" h="192" extrusionOk="0">
                  <a:moveTo>
                    <a:pt x="193" y="90"/>
                  </a:moveTo>
                  <a:cubicBezTo>
                    <a:pt x="193" y="102"/>
                    <a:pt x="193" y="102"/>
                    <a:pt x="193" y="102"/>
                  </a:cubicBezTo>
                  <a:cubicBezTo>
                    <a:pt x="192" y="108"/>
                    <a:pt x="187" y="113"/>
                    <a:pt x="181" y="114"/>
                  </a:cubicBezTo>
                  <a:cubicBezTo>
                    <a:pt x="177" y="114"/>
                    <a:pt x="177" y="114"/>
                    <a:pt x="177" y="114"/>
                  </a:cubicBezTo>
                  <a:cubicBezTo>
                    <a:pt x="170" y="114"/>
                    <a:pt x="170" y="114"/>
                    <a:pt x="170" y="114"/>
                  </a:cubicBezTo>
                  <a:cubicBezTo>
                    <a:pt x="167" y="114"/>
                    <a:pt x="167" y="114"/>
                    <a:pt x="167" y="114"/>
                  </a:cubicBezTo>
                  <a:cubicBezTo>
                    <a:pt x="166" y="114"/>
                    <a:pt x="165" y="115"/>
                    <a:pt x="164" y="115"/>
                  </a:cubicBezTo>
                  <a:cubicBezTo>
                    <a:pt x="163" y="116"/>
                    <a:pt x="162" y="116"/>
                    <a:pt x="160" y="118"/>
                  </a:cubicBezTo>
                  <a:cubicBezTo>
                    <a:pt x="156" y="122"/>
                    <a:pt x="156" y="129"/>
                    <a:pt x="160" y="134"/>
                  </a:cubicBezTo>
                  <a:cubicBezTo>
                    <a:pt x="160" y="134"/>
                    <a:pt x="160" y="134"/>
                    <a:pt x="160" y="134"/>
                  </a:cubicBezTo>
                  <a:cubicBezTo>
                    <a:pt x="160" y="134"/>
                    <a:pt x="160" y="134"/>
                    <a:pt x="160" y="134"/>
                  </a:cubicBezTo>
                  <a:cubicBezTo>
                    <a:pt x="161" y="135"/>
                    <a:pt x="161" y="135"/>
                    <a:pt x="161" y="135"/>
                  </a:cubicBezTo>
                  <a:cubicBezTo>
                    <a:pt x="166" y="140"/>
                    <a:pt x="166" y="140"/>
                    <a:pt x="166" y="140"/>
                  </a:cubicBezTo>
                  <a:cubicBezTo>
                    <a:pt x="169" y="143"/>
                    <a:pt x="169" y="143"/>
                    <a:pt x="169" y="143"/>
                  </a:cubicBezTo>
                  <a:cubicBezTo>
                    <a:pt x="173" y="148"/>
                    <a:pt x="173" y="155"/>
                    <a:pt x="169" y="160"/>
                  </a:cubicBezTo>
                  <a:cubicBezTo>
                    <a:pt x="161" y="168"/>
                    <a:pt x="161" y="168"/>
                    <a:pt x="161" y="168"/>
                  </a:cubicBezTo>
                  <a:cubicBezTo>
                    <a:pt x="155" y="172"/>
                    <a:pt x="148" y="172"/>
                    <a:pt x="143" y="168"/>
                  </a:cubicBezTo>
                  <a:cubicBezTo>
                    <a:pt x="140" y="166"/>
                    <a:pt x="140" y="166"/>
                    <a:pt x="140" y="166"/>
                  </a:cubicBezTo>
                  <a:cubicBezTo>
                    <a:pt x="136" y="161"/>
                    <a:pt x="136" y="161"/>
                    <a:pt x="136" y="161"/>
                  </a:cubicBezTo>
                  <a:cubicBezTo>
                    <a:pt x="134" y="159"/>
                    <a:pt x="134" y="159"/>
                    <a:pt x="134" y="159"/>
                  </a:cubicBezTo>
                  <a:cubicBezTo>
                    <a:pt x="133" y="159"/>
                    <a:pt x="133" y="158"/>
                    <a:pt x="133" y="158"/>
                  </a:cubicBezTo>
                  <a:cubicBezTo>
                    <a:pt x="131" y="157"/>
                    <a:pt x="129" y="157"/>
                    <a:pt x="127" y="156"/>
                  </a:cubicBezTo>
                  <a:cubicBezTo>
                    <a:pt x="127" y="156"/>
                    <a:pt x="127" y="156"/>
                    <a:pt x="127" y="156"/>
                  </a:cubicBezTo>
                  <a:cubicBezTo>
                    <a:pt x="127" y="156"/>
                    <a:pt x="127" y="156"/>
                    <a:pt x="126" y="156"/>
                  </a:cubicBezTo>
                  <a:cubicBezTo>
                    <a:pt x="126" y="156"/>
                    <a:pt x="126" y="156"/>
                    <a:pt x="126" y="156"/>
                  </a:cubicBezTo>
                  <a:cubicBezTo>
                    <a:pt x="126" y="156"/>
                    <a:pt x="126" y="156"/>
                    <a:pt x="126" y="156"/>
                  </a:cubicBezTo>
                  <a:cubicBezTo>
                    <a:pt x="125" y="156"/>
                    <a:pt x="124" y="157"/>
                    <a:pt x="123" y="157"/>
                  </a:cubicBezTo>
                  <a:cubicBezTo>
                    <a:pt x="123" y="157"/>
                    <a:pt x="123" y="157"/>
                    <a:pt x="123" y="157"/>
                  </a:cubicBezTo>
                  <a:cubicBezTo>
                    <a:pt x="122" y="157"/>
                    <a:pt x="122" y="157"/>
                    <a:pt x="121" y="158"/>
                  </a:cubicBezTo>
                  <a:cubicBezTo>
                    <a:pt x="121" y="158"/>
                    <a:pt x="121" y="158"/>
                    <a:pt x="121" y="158"/>
                  </a:cubicBezTo>
                  <a:cubicBezTo>
                    <a:pt x="121" y="158"/>
                    <a:pt x="121" y="158"/>
                    <a:pt x="121" y="158"/>
                  </a:cubicBezTo>
                  <a:cubicBezTo>
                    <a:pt x="121" y="158"/>
                    <a:pt x="121" y="158"/>
                    <a:pt x="121" y="158"/>
                  </a:cubicBezTo>
                  <a:cubicBezTo>
                    <a:pt x="121" y="158"/>
                    <a:pt x="120" y="158"/>
                    <a:pt x="120" y="158"/>
                  </a:cubicBezTo>
                  <a:cubicBezTo>
                    <a:pt x="120" y="158"/>
                    <a:pt x="120" y="158"/>
                    <a:pt x="120" y="158"/>
                  </a:cubicBezTo>
                  <a:cubicBezTo>
                    <a:pt x="119" y="159"/>
                    <a:pt x="118" y="160"/>
                    <a:pt x="118" y="160"/>
                  </a:cubicBezTo>
                  <a:cubicBezTo>
                    <a:pt x="117" y="160"/>
                    <a:pt x="117" y="161"/>
                    <a:pt x="117" y="161"/>
                  </a:cubicBezTo>
                  <a:cubicBezTo>
                    <a:pt x="117" y="161"/>
                    <a:pt x="117" y="161"/>
                    <a:pt x="117" y="161"/>
                  </a:cubicBezTo>
                  <a:cubicBezTo>
                    <a:pt x="116" y="163"/>
                    <a:pt x="115" y="165"/>
                    <a:pt x="114" y="167"/>
                  </a:cubicBezTo>
                  <a:cubicBezTo>
                    <a:pt x="114" y="167"/>
                    <a:pt x="114" y="167"/>
                    <a:pt x="114" y="167"/>
                  </a:cubicBezTo>
                  <a:cubicBezTo>
                    <a:pt x="114" y="167"/>
                    <a:pt x="114" y="167"/>
                    <a:pt x="114" y="167"/>
                  </a:cubicBezTo>
                  <a:cubicBezTo>
                    <a:pt x="114" y="170"/>
                    <a:pt x="114" y="170"/>
                    <a:pt x="114" y="170"/>
                  </a:cubicBezTo>
                  <a:cubicBezTo>
                    <a:pt x="114" y="176"/>
                    <a:pt x="114" y="176"/>
                    <a:pt x="114" y="176"/>
                  </a:cubicBezTo>
                  <a:cubicBezTo>
                    <a:pt x="114" y="180"/>
                    <a:pt x="114" y="180"/>
                    <a:pt x="114" y="180"/>
                  </a:cubicBezTo>
                  <a:cubicBezTo>
                    <a:pt x="114" y="187"/>
                    <a:pt x="108" y="192"/>
                    <a:pt x="102" y="192"/>
                  </a:cubicBezTo>
                  <a:cubicBezTo>
                    <a:pt x="91" y="192"/>
                    <a:pt x="91" y="192"/>
                    <a:pt x="91" y="192"/>
                  </a:cubicBezTo>
                  <a:cubicBezTo>
                    <a:pt x="84" y="192"/>
                    <a:pt x="79" y="187"/>
                    <a:pt x="78" y="180"/>
                  </a:cubicBezTo>
                  <a:cubicBezTo>
                    <a:pt x="78" y="176"/>
                    <a:pt x="78" y="176"/>
                    <a:pt x="78" y="176"/>
                  </a:cubicBezTo>
                  <a:cubicBezTo>
                    <a:pt x="78" y="170"/>
                    <a:pt x="78" y="170"/>
                    <a:pt x="78" y="170"/>
                  </a:cubicBezTo>
                  <a:cubicBezTo>
                    <a:pt x="78" y="170"/>
                    <a:pt x="78" y="170"/>
                    <a:pt x="78" y="170"/>
                  </a:cubicBezTo>
                  <a:cubicBezTo>
                    <a:pt x="78" y="167"/>
                    <a:pt x="78" y="167"/>
                    <a:pt x="78" y="167"/>
                  </a:cubicBezTo>
                  <a:cubicBezTo>
                    <a:pt x="78" y="167"/>
                    <a:pt x="78" y="167"/>
                    <a:pt x="78" y="167"/>
                  </a:cubicBezTo>
                  <a:cubicBezTo>
                    <a:pt x="78" y="164"/>
                    <a:pt x="77" y="162"/>
                    <a:pt x="75" y="160"/>
                  </a:cubicBezTo>
                  <a:cubicBezTo>
                    <a:pt x="72" y="157"/>
                    <a:pt x="69" y="156"/>
                    <a:pt x="66" y="156"/>
                  </a:cubicBezTo>
                  <a:cubicBezTo>
                    <a:pt x="65" y="157"/>
                    <a:pt x="65" y="157"/>
                    <a:pt x="65" y="157"/>
                  </a:cubicBezTo>
                  <a:cubicBezTo>
                    <a:pt x="65" y="157"/>
                    <a:pt x="65" y="157"/>
                    <a:pt x="65" y="157"/>
                  </a:cubicBezTo>
                  <a:cubicBezTo>
                    <a:pt x="64" y="157"/>
                    <a:pt x="64" y="157"/>
                    <a:pt x="64" y="157"/>
                  </a:cubicBezTo>
                  <a:cubicBezTo>
                    <a:pt x="64" y="157"/>
                    <a:pt x="64" y="157"/>
                    <a:pt x="64" y="157"/>
                  </a:cubicBezTo>
                  <a:cubicBezTo>
                    <a:pt x="63" y="157"/>
                    <a:pt x="63" y="157"/>
                    <a:pt x="63" y="157"/>
                  </a:cubicBezTo>
                  <a:cubicBezTo>
                    <a:pt x="63" y="157"/>
                    <a:pt x="63" y="157"/>
                    <a:pt x="63" y="157"/>
                  </a:cubicBezTo>
                  <a:cubicBezTo>
                    <a:pt x="63" y="157"/>
                    <a:pt x="63" y="157"/>
                    <a:pt x="63" y="157"/>
                  </a:cubicBezTo>
                  <a:cubicBezTo>
                    <a:pt x="63" y="157"/>
                    <a:pt x="63" y="157"/>
                    <a:pt x="63" y="157"/>
                  </a:cubicBezTo>
                  <a:cubicBezTo>
                    <a:pt x="62" y="157"/>
                    <a:pt x="62" y="157"/>
                    <a:pt x="62" y="157"/>
                  </a:cubicBezTo>
                  <a:cubicBezTo>
                    <a:pt x="62" y="157"/>
                    <a:pt x="61" y="158"/>
                    <a:pt x="61" y="158"/>
                  </a:cubicBezTo>
                  <a:cubicBezTo>
                    <a:pt x="61" y="158"/>
                    <a:pt x="61" y="158"/>
                    <a:pt x="61" y="158"/>
                  </a:cubicBezTo>
                  <a:cubicBezTo>
                    <a:pt x="61" y="158"/>
                    <a:pt x="60" y="158"/>
                    <a:pt x="60" y="158"/>
                  </a:cubicBezTo>
                  <a:cubicBezTo>
                    <a:pt x="60" y="158"/>
                    <a:pt x="60" y="158"/>
                    <a:pt x="60" y="158"/>
                  </a:cubicBezTo>
                  <a:cubicBezTo>
                    <a:pt x="59" y="159"/>
                    <a:pt x="59" y="159"/>
                    <a:pt x="59" y="159"/>
                  </a:cubicBezTo>
                  <a:cubicBezTo>
                    <a:pt x="59" y="159"/>
                    <a:pt x="59" y="159"/>
                    <a:pt x="59" y="159"/>
                  </a:cubicBezTo>
                  <a:cubicBezTo>
                    <a:pt x="59" y="159"/>
                    <a:pt x="59" y="159"/>
                    <a:pt x="59" y="159"/>
                  </a:cubicBezTo>
                  <a:cubicBezTo>
                    <a:pt x="52" y="166"/>
                    <a:pt x="52" y="166"/>
                    <a:pt x="52" y="166"/>
                  </a:cubicBezTo>
                  <a:cubicBezTo>
                    <a:pt x="50" y="168"/>
                    <a:pt x="50" y="168"/>
                    <a:pt x="50" y="168"/>
                  </a:cubicBezTo>
                  <a:cubicBezTo>
                    <a:pt x="44" y="172"/>
                    <a:pt x="37" y="172"/>
                    <a:pt x="32" y="168"/>
                  </a:cubicBezTo>
                  <a:cubicBezTo>
                    <a:pt x="24" y="160"/>
                    <a:pt x="24" y="160"/>
                    <a:pt x="24" y="160"/>
                  </a:cubicBezTo>
                  <a:cubicBezTo>
                    <a:pt x="20" y="155"/>
                    <a:pt x="20" y="148"/>
                    <a:pt x="24" y="143"/>
                  </a:cubicBezTo>
                  <a:cubicBezTo>
                    <a:pt x="27" y="140"/>
                    <a:pt x="27" y="140"/>
                    <a:pt x="27" y="140"/>
                  </a:cubicBezTo>
                  <a:cubicBezTo>
                    <a:pt x="31" y="135"/>
                    <a:pt x="31" y="135"/>
                    <a:pt x="31" y="135"/>
                  </a:cubicBezTo>
                  <a:cubicBezTo>
                    <a:pt x="31" y="135"/>
                    <a:pt x="31" y="135"/>
                    <a:pt x="31" y="135"/>
                  </a:cubicBezTo>
                  <a:cubicBezTo>
                    <a:pt x="33" y="133"/>
                    <a:pt x="33" y="133"/>
                    <a:pt x="33" y="133"/>
                  </a:cubicBezTo>
                  <a:cubicBezTo>
                    <a:pt x="33" y="133"/>
                    <a:pt x="33" y="133"/>
                    <a:pt x="33" y="133"/>
                  </a:cubicBezTo>
                  <a:cubicBezTo>
                    <a:pt x="35" y="131"/>
                    <a:pt x="36" y="129"/>
                    <a:pt x="36" y="126"/>
                  </a:cubicBezTo>
                  <a:cubicBezTo>
                    <a:pt x="36" y="126"/>
                    <a:pt x="36" y="126"/>
                    <a:pt x="36" y="126"/>
                  </a:cubicBezTo>
                  <a:cubicBezTo>
                    <a:pt x="36" y="121"/>
                    <a:pt x="32" y="116"/>
                    <a:pt x="27" y="115"/>
                  </a:cubicBezTo>
                  <a:cubicBezTo>
                    <a:pt x="27" y="114"/>
                    <a:pt x="27" y="114"/>
                    <a:pt x="27" y="114"/>
                  </a:cubicBezTo>
                  <a:cubicBezTo>
                    <a:pt x="27" y="114"/>
                    <a:pt x="26" y="114"/>
                    <a:pt x="26" y="114"/>
                  </a:cubicBezTo>
                  <a:cubicBezTo>
                    <a:pt x="26" y="114"/>
                    <a:pt x="26" y="114"/>
                    <a:pt x="25" y="114"/>
                  </a:cubicBezTo>
                  <a:cubicBezTo>
                    <a:pt x="16" y="114"/>
                    <a:pt x="16" y="114"/>
                    <a:pt x="16" y="114"/>
                  </a:cubicBezTo>
                  <a:cubicBezTo>
                    <a:pt x="12" y="114"/>
                    <a:pt x="12" y="114"/>
                    <a:pt x="12" y="114"/>
                  </a:cubicBezTo>
                  <a:cubicBezTo>
                    <a:pt x="6" y="113"/>
                    <a:pt x="1" y="108"/>
                    <a:pt x="0" y="102"/>
                  </a:cubicBezTo>
                  <a:cubicBezTo>
                    <a:pt x="0" y="90"/>
                    <a:pt x="0" y="90"/>
                    <a:pt x="0" y="90"/>
                  </a:cubicBezTo>
                  <a:cubicBezTo>
                    <a:pt x="1" y="84"/>
                    <a:pt x="6" y="79"/>
                    <a:pt x="12" y="78"/>
                  </a:cubicBezTo>
                  <a:cubicBezTo>
                    <a:pt x="16" y="78"/>
                    <a:pt x="16" y="78"/>
                    <a:pt x="16" y="78"/>
                  </a:cubicBezTo>
                  <a:cubicBezTo>
                    <a:pt x="22" y="78"/>
                    <a:pt x="22" y="78"/>
                    <a:pt x="22" y="78"/>
                  </a:cubicBezTo>
                  <a:cubicBezTo>
                    <a:pt x="25" y="78"/>
                    <a:pt x="25" y="78"/>
                    <a:pt x="25" y="78"/>
                  </a:cubicBezTo>
                  <a:cubicBezTo>
                    <a:pt x="28" y="78"/>
                    <a:pt x="30" y="77"/>
                    <a:pt x="32" y="74"/>
                  </a:cubicBezTo>
                  <a:cubicBezTo>
                    <a:pt x="32" y="74"/>
                    <a:pt x="32" y="74"/>
                    <a:pt x="32" y="74"/>
                  </a:cubicBezTo>
                  <a:cubicBezTo>
                    <a:pt x="32" y="74"/>
                    <a:pt x="32" y="74"/>
                    <a:pt x="32" y="74"/>
                  </a:cubicBezTo>
                  <a:cubicBezTo>
                    <a:pt x="32" y="74"/>
                    <a:pt x="32" y="74"/>
                    <a:pt x="32" y="74"/>
                  </a:cubicBezTo>
                  <a:cubicBezTo>
                    <a:pt x="35" y="72"/>
                    <a:pt x="36" y="68"/>
                    <a:pt x="36" y="64"/>
                  </a:cubicBezTo>
                  <a:cubicBezTo>
                    <a:pt x="36" y="64"/>
                    <a:pt x="36" y="64"/>
                    <a:pt x="36" y="64"/>
                  </a:cubicBezTo>
                  <a:cubicBezTo>
                    <a:pt x="36" y="64"/>
                    <a:pt x="36" y="64"/>
                    <a:pt x="36" y="63"/>
                  </a:cubicBezTo>
                  <a:cubicBezTo>
                    <a:pt x="36" y="63"/>
                    <a:pt x="36" y="63"/>
                    <a:pt x="36" y="63"/>
                  </a:cubicBezTo>
                  <a:cubicBezTo>
                    <a:pt x="36" y="63"/>
                    <a:pt x="35" y="63"/>
                    <a:pt x="35" y="62"/>
                  </a:cubicBezTo>
                  <a:cubicBezTo>
                    <a:pt x="35" y="62"/>
                    <a:pt x="35" y="62"/>
                    <a:pt x="35" y="62"/>
                  </a:cubicBezTo>
                  <a:cubicBezTo>
                    <a:pt x="35" y="62"/>
                    <a:pt x="35" y="62"/>
                    <a:pt x="35" y="61"/>
                  </a:cubicBezTo>
                  <a:cubicBezTo>
                    <a:pt x="35" y="61"/>
                    <a:pt x="35" y="61"/>
                    <a:pt x="35" y="61"/>
                  </a:cubicBezTo>
                  <a:cubicBezTo>
                    <a:pt x="35" y="61"/>
                    <a:pt x="35" y="61"/>
                    <a:pt x="35" y="60"/>
                  </a:cubicBezTo>
                  <a:cubicBezTo>
                    <a:pt x="34" y="60"/>
                    <a:pt x="34" y="60"/>
                    <a:pt x="34" y="60"/>
                  </a:cubicBezTo>
                  <a:cubicBezTo>
                    <a:pt x="34" y="60"/>
                    <a:pt x="34" y="60"/>
                    <a:pt x="34" y="59"/>
                  </a:cubicBezTo>
                  <a:cubicBezTo>
                    <a:pt x="34" y="59"/>
                    <a:pt x="34" y="59"/>
                    <a:pt x="34" y="59"/>
                  </a:cubicBezTo>
                  <a:cubicBezTo>
                    <a:pt x="34" y="59"/>
                    <a:pt x="33" y="59"/>
                    <a:pt x="33" y="58"/>
                  </a:cubicBezTo>
                  <a:cubicBezTo>
                    <a:pt x="33" y="58"/>
                    <a:pt x="33" y="58"/>
                    <a:pt x="33" y="58"/>
                  </a:cubicBezTo>
                  <a:cubicBezTo>
                    <a:pt x="33" y="58"/>
                    <a:pt x="33" y="58"/>
                    <a:pt x="33" y="58"/>
                  </a:cubicBezTo>
                  <a:cubicBezTo>
                    <a:pt x="33" y="58"/>
                    <a:pt x="33" y="58"/>
                    <a:pt x="33" y="58"/>
                  </a:cubicBezTo>
                  <a:cubicBezTo>
                    <a:pt x="27" y="52"/>
                    <a:pt x="27" y="52"/>
                    <a:pt x="27" y="52"/>
                  </a:cubicBezTo>
                  <a:cubicBezTo>
                    <a:pt x="24" y="49"/>
                    <a:pt x="24" y="49"/>
                    <a:pt x="24" y="49"/>
                  </a:cubicBezTo>
                  <a:cubicBezTo>
                    <a:pt x="20" y="44"/>
                    <a:pt x="20" y="37"/>
                    <a:pt x="24" y="32"/>
                  </a:cubicBezTo>
                  <a:cubicBezTo>
                    <a:pt x="32" y="24"/>
                    <a:pt x="32" y="24"/>
                    <a:pt x="32" y="24"/>
                  </a:cubicBezTo>
                  <a:cubicBezTo>
                    <a:pt x="37" y="20"/>
                    <a:pt x="44" y="20"/>
                    <a:pt x="50" y="24"/>
                  </a:cubicBezTo>
                  <a:cubicBezTo>
                    <a:pt x="52" y="26"/>
                    <a:pt x="52" y="26"/>
                    <a:pt x="52" y="26"/>
                  </a:cubicBezTo>
                  <a:cubicBezTo>
                    <a:pt x="57" y="31"/>
                    <a:pt x="57" y="31"/>
                    <a:pt x="57" y="31"/>
                  </a:cubicBezTo>
                  <a:cubicBezTo>
                    <a:pt x="59" y="33"/>
                    <a:pt x="59" y="33"/>
                    <a:pt x="59" y="33"/>
                  </a:cubicBezTo>
                  <a:cubicBezTo>
                    <a:pt x="61" y="35"/>
                    <a:pt x="64" y="36"/>
                    <a:pt x="66" y="36"/>
                  </a:cubicBezTo>
                  <a:cubicBezTo>
                    <a:pt x="69" y="36"/>
                    <a:pt x="72" y="34"/>
                    <a:pt x="74" y="33"/>
                  </a:cubicBezTo>
                  <a:cubicBezTo>
                    <a:pt x="75" y="32"/>
                    <a:pt x="76" y="30"/>
                    <a:pt x="77" y="29"/>
                  </a:cubicBezTo>
                  <a:cubicBezTo>
                    <a:pt x="77" y="29"/>
                    <a:pt x="77" y="29"/>
                    <a:pt x="77" y="29"/>
                  </a:cubicBezTo>
                  <a:cubicBezTo>
                    <a:pt x="77" y="29"/>
                    <a:pt x="77" y="28"/>
                    <a:pt x="78" y="28"/>
                  </a:cubicBezTo>
                  <a:cubicBezTo>
                    <a:pt x="78" y="28"/>
                    <a:pt x="78" y="28"/>
                    <a:pt x="78" y="28"/>
                  </a:cubicBezTo>
                  <a:cubicBezTo>
                    <a:pt x="78" y="28"/>
                    <a:pt x="78" y="27"/>
                    <a:pt x="78" y="27"/>
                  </a:cubicBezTo>
                  <a:cubicBezTo>
                    <a:pt x="78" y="27"/>
                    <a:pt x="78" y="27"/>
                    <a:pt x="78" y="27"/>
                  </a:cubicBezTo>
                  <a:cubicBezTo>
                    <a:pt x="78" y="27"/>
                    <a:pt x="78" y="26"/>
                    <a:pt x="78" y="26"/>
                  </a:cubicBezTo>
                  <a:cubicBezTo>
                    <a:pt x="78" y="26"/>
                    <a:pt x="78" y="26"/>
                    <a:pt x="78" y="26"/>
                  </a:cubicBezTo>
                  <a:cubicBezTo>
                    <a:pt x="78" y="26"/>
                    <a:pt x="78" y="25"/>
                    <a:pt x="78" y="25"/>
                  </a:cubicBezTo>
                  <a:cubicBezTo>
                    <a:pt x="78" y="25"/>
                    <a:pt x="78" y="25"/>
                    <a:pt x="78" y="25"/>
                  </a:cubicBezTo>
                  <a:cubicBezTo>
                    <a:pt x="78" y="25"/>
                    <a:pt x="78" y="25"/>
                    <a:pt x="78" y="25"/>
                  </a:cubicBezTo>
                  <a:cubicBezTo>
                    <a:pt x="78" y="25"/>
                    <a:pt x="78" y="25"/>
                    <a:pt x="78" y="25"/>
                  </a:cubicBezTo>
                  <a:cubicBezTo>
                    <a:pt x="78" y="22"/>
                    <a:pt x="78" y="22"/>
                    <a:pt x="78" y="22"/>
                  </a:cubicBezTo>
                  <a:cubicBezTo>
                    <a:pt x="78" y="16"/>
                    <a:pt x="78" y="16"/>
                    <a:pt x="78" y="16"/>
                  </a:cubicBezTo>
                  <a:cubicBezTo>
                    <a:pt x="78" y="12"/>
                    <a:pt x="78" y="12"/>
                    <a:pt x="78" y="12"/>
                  </a:cubicBezTo>
                  <a:cubicBezTo>
                    <a:pt x="79" y="5"/>
                    <a:pt x="84" y="0"/>
                    <a:pt x="91" y="0"/>
                  </a:cubicBezTo>
                  <a:cubicBezTo>
                    <a:pt x="102" y="0"/>
                    <a:pt x="102" y="0"/>
                    <a:pt x="102" y="0"/>
                  </a:cubicBezTo>
                  <a:cubicBezTo>
                    <a:pt x="108" y="0"/>
                    <a:pt x="114" y="5"/>
                    <a:pt x="114" y="12"/>
                  </a:cubicBezTo>
                  <a:cubicBezTo>
                    <a:pt x="114" y="16"/>
                    <a:pt x="114" y="16"/>
                    <a:pt x="114" y="16"/>
                  </a:cubicBezTo>
                  <a:cubicBezTo>
                    <a:pt x="114" y="22"/>
                    <a:pt x="114" y="22"/>
                    <a:pt x="114" y="22"/>
                  </a:cubicBezTo>
                  <a:cubicBezTo>
                    <a:pt x="114" y="25"/>
                    <a:pt x="114" y="25"/>
                    <a:pt x="114" y="25"/>
                  </a:cubicBezTo>
                  <a:cubicBezTo>
                    <a:pt x="115" y="28"/>
                    <a:pt x="116" y="30"/>
                    <a:pt x="118" y="32"/>
                  </a:cubicBezTo>
                  <a:cubicBezTo>
                    <a:pt x="119" y="33"/>
                    <a:pt x="120" y="34"/>
                    <a:pt x="122" y="35"/>
                  </a:cubicBezTo>
                  <a:cubicBezTo>
                    <a:pt x="126" y="36"/>
                    <a:pt x="130" y="36"/>
                    <a:pt x="134" y="33"/>
                  </a:cubicBezTo>
                  <a:cubicBezTo>
                    <a:pt x="134" y="33"/>
                    <a:pt x="134" y="33"/>
                    <a:pt x="134" y="33"/>
                  </a:cubicBezTo>
                  <a:cubicBezTo>
                    <a:pt x="134" y="33"/>
                    <a:pt x="134" y="33"/>
                    <a:pt x="134" y="33"/>
                  </a:cubicBezTo>
                  <a:cubicBezTo>
                    <a:pt x="140" y="26"/>
                    <a:pt x="140" y="26"/>
                    <a:pt x="140" y="26"/>
                  </a:cubicBezTo>
                  <a:cubicBezTo>
                    <a:pt x="143" y="24"/>
                    <a:pt x="143" y="24"/>
                    <a:pt x="143" y="24"/>
                  </a:cubicBezTo>
                  <a:cubicBezTo>
                    <a:pt x="148" y="20"/>
                    <a:pt x="155" y="20"/>
                    <a:pt x="161" y="24"/>
                  </a:cubicBezTo>
                  <a:cubicBezTo>
                    <a:pt x="169" y="32"/>
                    <a:pt x="169" y="32"/>
                    <a:pt x="169" y="32"/>
                  </a:cubicBezTo>
                  <a:cubicBezTo>
                    <a:pt x="173" y="37"/>
                    <a:pt x="173" y="44"/>
                    <a:pt x="169" y="49"/>
                  </a:cubicBezTo>
                  <a:cubicBezTo>
                    <a:pt x="166" y="52"/>
                    <a:pt x="166" y="52"/>
                    <a:pt x="166" y="52"/>
                  </a:cubicBezTo>
                  <a:cubicBezTo>
                    <a:pt x="161" y="56"/>
                    <a:pt x="161" y="56"/>
                    <a:pt x="161" y="56"/>
                  </a:cubicBezTo>
                  <a:cubicBezTo>
                    <a:pt x="159" y="59"/>
                    <a:pt x="159" y="59"/>
                    <a:pt x="159" y="59"/>
                  </a:cubicBezTo>
                  <a:cubicBezTo>
                    <a:pt x="159" y="60"/>
                    <a:pt x="158" y="61"/>
                    <a:pt x="157" y="62"/>
                  </a:cubicBezTo>
                  <a:cubicBezTo>
                    <a:pt x="157" y="63"/>
                    <a:pt x="157" y="65"/>
                    <a:pt x="157" y="66"/>
                  </a:cubicBezTo>
                  <a:cubicBezTo>
                    <a:pt x="157" y="70"/>
                    <a:pt x="159" y="74"/>
                    <a:pt x="162" y="76"/>
                  </a:cubicBezTo>
                  <a:cubicBezTo>
                    <a:pt x="162" y="76"/>
                    <a:pt x="162" y="76"/>
                    <a:pt x="162" y="76"/>
                  </a:cubicBezTo>
                  <a:cubicBezTo>
                    <a:pt x="164" y="77"/>
                    <a:pt x="166" y="78"/>
                    <a:pt x="168" y="78"/>
                  </a:cubicBezTo>
                  <a:cubicBezTo>
                    <a:pt x="168" y="78"/>
                    <a:pt x="168" y="78"/>
                    <a:pt x="168" y="78"/>
                  </a:cubicBezTo>
                  <a:cubicBezTo>
                    <a:pt x="168" y="78"/>
                    <a:pt x="168" y="78"/>
                    <a:pt x="168" y="78"/>
                  </a:cubicBezTo>
                  <a:cubicBezTo>
                    <a:pt x="177" y="78"/>
                    <a:pt x="177" y="78"/>
                    <a:pt x="177" y="78"/>
                  </a:cubicBezTo>
                  <a:cubicBezTo>
                    <a:pt x="181" y="78"/>
                    <a:pt x="181" y="78"/>
                    <a:pt x="181" y="78"/>
                  </a:cubicBezTo>
                  <a:cubicBezTo>
                    <a:pt x="187" y="79"/>
                    <a:pt x="192" y="84"/>
                    <a:pt x="193" y="90"/>
                  </a:cubicBezTo>
                  <a:close/>
                  <a:moveTo>
                    <a:pt x="96" y="66"/>
                  </a:moveTo>
                  <a:cubicBezTo>
                    <a:pt x="80" y="66"/>
                    <a:pt x="66" y="79"/>
                    <a:pt x="66" y="96"/>
                  </a:cubicBezTo>
                  <a:cubicBezTo>
                    <a:pt x="66" y="113"/>
                    <a:pt x="80" y="126"/>
                    <a:pt x="96" y="126"/>
                  </a:cubicBezTo>
                  <a:cubicBezTo>
                    <a:pt x="113" y="126"/>
                    <a:pt x="127" y="113"/>
                    <a:pt x="127" y="96"/>
                  </a:cubicBezTo>
                  <a:cubicBezTo>
                    <a:pt x="127" y="79"/>
                    <a:pt x="113" y="66"/>
                    <a:pt x="96" y="66"/>
                  </a:cubicBezTo>
                  <a:close/>
                </a:path>
              </a:pathLst>
            </a:custGeom>
            <a:solidFill>
              <a:srgbClr val="005A58"/>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37" name="Google Shape;1837;p5"/>
            <p:cNvSpPr/>
            <p:nvPr/>
          </p:nvSpPr>
          <p:spPr>
            <a:xfrm>
              <a:off x="3850977" y="2100148"/>
              <a:ext cx="1092979" cy="580948"/>
            </a:xfrm>
            <a:custGeom>
              <a:avLst/>
              <a:gdLst/>
              <a:ahLst/>
              <a:cxnLst/>
              <a:rect l="l" t="t" r="r" b="b"/>
              <a:pathLst>
                <a:path w="188" h="100" extrusionOk="0">
                  <a:moveTo>
                    <a:pt x="8" y="96"/>
                  </a:moveTo>
                  <a:cubicBezTo>
                    <a:pt x="8" y="47"/>
                    <a:pt x="47" y="8"/>
                    <a:pt x="96" y="8"/>
                  </a:cubicBezTo>
                  <a:cubicBezTo>
                    <a:pt x="116" y="8"/>
                    <a:pt x="135" y="15"/>
                    <a:pt x="150" y="26"/>
                  </a:cubicBezTo>
                  <a:cubicBezTo>
                    <a:pt x="124" y="52"/>
                    <a:pt x="124" y="52"/>
                    <a:pt x="124" y="52"/>
                  </a:cubicBezTo>
                  <a:cubicBezTo>
                    <a:pt x="188" y="64"/>
                    <a:pt x="188" y="64"/>
                    <a:pt x="188" y="64"/>
                  </a:cubicBezTo>
                  <a:cubicBezTo>
                    <a:pt x="176" y="0"/>
                    <a:pt x="176" y="0"/>
                    <a:pt x="176" y="0"/>
                  </a:cubicBezTo>
                  <a:cubicBezTo>
                    <a:pt x="155" y="21"/>
                    <a:pt x="155" y="21"/>
                    <a:pt x="155" y="21"/>
                  </a:cubicBezTo>
                  <a:cubicBezTo>
                    <a:pt x="139" y="7"/>
                    <a:pt x="118" y="0"/>
                    <a:pt x="96" y="0"/>
                  </a:cubicBezTo>
                  <a:cubicBezTo>
                    <a:pt x="43" y="0"/>
                    <a:pt x="0" y="43"/>
                    <a:pt x="0" y="96"/>
                  </a:cubicBezTo>
                  <a:cubicBezTo>
                    <a:pt x="0" y="98"/>
                    <a:pt x="2" y="100"/>
                    <a:pt x="4" y="100"/>
                  </a:cubicBezTo>
                  <a:cubicBezTo>
                    <a:pt x="6" y="100"/>
                    <a:pt x="8" y="98"/>
                    <a:pt x="8" y="96"/>
                  </a:cubicBezTo>
                  <a:close/>
                </a:path>
              </a:pathLst>
            </a:custGeom>
            <a:solidFill>
              <a:srgbClr val="005A58"/>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38" name="Google Shape;1838;p5"/>
            <p:cNvSpPr/>
            <p:nvPr/>
          </p:nvSpPr>
          <p:spPr>
            <a:xfrm>
              <a:off x="3873133" y="2634327"/>
              <a:ext cx="1092979" cy="583410"/>
            </a:xfrm>
            <a:custGeom>
              <a:avLst/>
              <a:gdLst/>
              <a:ahLst/>
              <a:cxnLst/>
              <a:rect l="l" t="t" r="r" b="b"/>
              <a:pathLst>
                <a:path w="188" h="100" extrusionOk="0">
                  <a:moveTo>
                    <a:pt x="184" y="0"/>
                  </a:moveTo>
                  <a:cubicBezTo>
                    <a:pt x="182" y="0"/>
                    <a:pt x="180" y="2"/>
                    <a:pt x="180" y="4"/>
                  </a:cubicBezTo>
                  <a:cubicBezTo>
                    <a:pt x="180" y="53"/>
                    <a:pt x="141" y="92"/>
                    <a:pt x="92" y="92"/>
                  </a:cubicBezTo>
                  <a:cubicBezTo>
                    <a:pt x="72" y="92"/>
                    <a:pt x="54" y="85"/>
                    <a:pt x="38" y="74"/>
                  </a:cubicBezTo>
                  <a:cubicBezTo>
                    <a:pt x="64" y="48"/>
                    <a:pt x="64" y="48"/>
                    <a:pt x="64" y="48"/>
                  </a:cubicBezTo>
                  <a:cubicBezTo>
                    <a:pt x="0" y="36"/>
                    <a:pt x="0" y="36"/>
                    <a:pt x="0" y="36"/>
                  </a:cubicBezTo>
                  <a:cubicBezTo>
                    <a:pt x="12" y="100"/>
                    <a:pt x="12" y="100"/>
                    <a:pt x="12" y="100"/>
                  </a:cubicBezTo>
                  <a:cubicBezTo>
                    <a:pt x="33" y="79"/>
                    <a:pt x="33" y="79"/>
                    <a:pt x="33" y="79"/>
                  </a:cubicBezTo>
                  <a:cubicBezTo>
                    <a:pt x="49" y="93"/>
                    <a:pt x="70" y="100"/>
                    <a:pt x="92" y="100"/>
                  </a:cubicBezTo>
                  <a:cubicBezTo>
                    <a:pt x="145" y="100"/>
                    <a:pt x="188" y="57"/>
                    <a:pt x="188" y="4"/>
                  </a:cubicBezTo>
                  <a:cubicBezTo>
                    <a:pt x="188" y="2"/>
                    <a:pt x="186" y="0"/>
                    <a:pt x="184" y="0"/>
                  </a:cubicBezTo>
                  <a:close/>
                </a:path>
              </a:pathLst>
            </a:custGeom>
            <a:solidFill>
              <a:srgbClr val="005A58"/>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1839" name="Google Shape;1839;p5"/>
          <p:cNvSpPr txBox="1"/>
          <p:nvPr/>
        </p:nvSpPr>
        <p:spPr>
          <a:xfrm>
            <a:off x="405225" y="1695075"/>
            <a:ext cx="2780550" cy="679725"/>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1125" b="1" i="0" u="none" strike="noStrike" cap="none">
                <a:solidFill>
                  <a:schemeClr val="dk1"/>
                </a:solidFill>
                <a:latin typeface="Calibri"/>
                <a:ea typeface="Calibri"/>
                <a:cs typeface="Calibri"/>
                <a:sym typeface="Calibri"/>
              </a:rPr>
              <a:t>Simplification and Reduced Friction</a:t>
            </a:r>
            <a:endParaRPr sz="975"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None/>
            </a:pPr>
            <a:r>
              <a:rPr lang="en-US" sz="975" b="0" i="0" u="none" strike="noStrike" cap="none">
                <a:solidFill>
                  <a:schemeClr val="dk1"/>
                </a:solidFill>
                <a:latin typeface="Calibri"/>
                <a:ea typeface="Calibri"/>
                <a:cs typeface="Calibri"/>
                <a:sym typeface="Calibri"/>
              </a:rPr>
              <a:t>Eliminates unnecessary complexity, streamlines workflows, and reduces friction</a:t>
            </a:r>
            <a:endParaRPr sz="975" b="0" i="0" u="none" strike="noStrike" cap="none">
              <a:solidFill>
                <a:schemeClr val="dk1"/>
              </a:solidFill>
              <a:latin typeface="Calibri"/>
              <a:ea typeface="Calibri"/>
              <a:cs typeface="Calibri"/>
              <a:sym typeface="Calibri"/>
            </a:endParaRPr>
          </a:p>
        </p:txBody>
      </p:sp>
      <p:sp>
        <p:nvSpPr>
          <p:cNvPr id="1840" name="Google Shape;1840;p5"/>
          <p:cNvSpPr/>
          <p:nvPr/>
        </p:nvSpPr>
        <p:spPr>
          <a:xfrm>
            <a:off x="4270313" y="4136775"/>
            <a:ext cx="617625" cy="617625"/>
          </a:xfrm>
          <a:prstGeom prst="ellipse">
            <a:avLst/>
          </a:prstGeom>
          <a:solidFill>
            <a:srgbClr val="005A58"/>
          </a:solidFill>
          <a:ln w="38100" cap="flat" cmpd="dbl">
            <a:solidFill>
              <a:srgbClr val="005A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25" b="0" i="0" u="none" strike="noStrike" cap="none">
              <a:solidFill>
                <a:srgbClr val="000000"/>
              </a:solidFill>
              <a:latin typeface="Calibri"/>
              <a:ea typeface="Calibri"/>
              <a:cs typeface="Calibri"/>
              <a:sym typeface="Calibri"/>
            </a:endParaRPr>
          </a:p>
        </p:txBody>
      </p:sp>
      <p:sp>
        <p:nvSpPr>
          <p:cNvPr id="1841" name="Google Shape;1841;p5"/>
          <p:cNvSpPr txBox="1"/>
          <p:nvPr/>
        </p:nvSpPr>
        <p:spPr>
          <a:xfrm>
            <a:off x="297094" y="2719632"/>
            <a:ext cx="2425275" cy="819675"/>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1125" b="1" i="0" u="none" strike="noStrike" cap="none">
                <a:solidFill>
                  <a:schemeClr val="dk1"/>
                </a:solidFill>
                <a:latin typeface="Calibri"/>
                <a:ea typeface="Calibri"/>
                <a:cs typeface="Calibri"/>
                <a:sym typeface="Calibri"/>
              </a:rPr>
              <a:t>Improved Decision-Making</a:t>
            </a:r>
            <a:endParaRPr sz="975"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None/>
            </a:pPr>
            <a:r>
              <a:rPr lang="en-US" sz="975" b="0" i="0" u="none" strike="noStrike" cap="none">
                <a:solidFill>
                  <a:schemeClr val="dk1"/>
                </a:solidFill>
                <a:latin typeface="Calibri"/>
                <a:ea typeface="Calibri"/>
                <a:cs typeface="Calibri"/>
                <a:sym typeface="Calibri"/>
              </a:rPr>
              <a:t>Consistent, reliable data, enabling better analytics and more informed decisions</a:t>
            </a:r>
            <a:endParaRPr sz="975" b="0" i="0" u="none" strike="noStrike" cap="none">
              <a:solidFill>
                <a:schemeClr val="dk1"/>
              </a:solidFill>
              <a:latin typeface="Calibri"/>
              <a:ea typeface="Calibri"/>
              <a:cs typeface="Calibri"/>
              <a:sym typeface="Calibri"/>
            </a:endParaRPr>
          </a:p>
        </p:txBody>
      </p:sp>
      <p:grpSp>
        <p:nvGrpSpPr>
          <p:cNvPr id="1842" name="Google Shape;1842;p5"/>
          <p:cNvGrpSpPr/>
          <p:nvPr/>
        </p:nvGrpSpPr>
        <p:grpSpPr>
          <a:xfrm>
            <a:off x="3185775" y="1704710"/>
            <a:ext cx="617684" cy="617684"/>
            <a:chOff x="3027100" y="1363500"/>
            <a:chExt cx="617700" cy="617700"/>
          </a:xfrm>
        </p:grpSpPr>
        <p:sp>
          <p:nvSpPr>
            <p:cNvPr id="1843" name="Google Shape;1843;p5"/>
            <p:cNvSpPr/>
            <p:nvPr/>
          </p:nvSpPr>
          <p:spPr>
            <a:xfrm>
              <a:off x="3027100" y="1363500"/>
              <a:ext cx="617700" cy="617700"/>
            </a:xfrm>
            <a:prstGeom prst="ellipse">
              <a:avLst/>
            </a:prstGeom>
            <a:solidFill>
              <a:srgbClr val="0188A5"/>
            </a:solidFill>
            <a:ln w="38100" cap="flat" cmpd="dbl">
              <a:solidFill>
                <a:srgbClr val="0188A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25" b="0" i="0" u="none" strike="noStrike" cap="none">
                <a:solidFill>
                  <a:srgbClr val="000000"/>
                </a:solidFill>
                <a:latin typeface="Calibri"/>
                <a:ea typeface="Calibri"/>
                <a:cs typeface="Calibri"/>
                <a:sym typeface="Calibri"/>
              </a:endParaRPr>
            </a:p>
          </p:txBody>
        </p:sp>
        <p:sp>
          <p:nvSpPr>
            <p:cNvPr id="1844" name="Google Shape;1844;p5"/>
            <p:cNvSpPr/>
            <p:nvPr/>
          </p:nvSpPr>
          <p:spPr>
            <a:xfrm rot="-5400000">
              <a:off x="3184744" y="1506776"/>
              <a:ext cx="378298" cy="400160"/>
            </a:xfrm>
            <a:custGeom>
              <a:avLst/>
              <a:gdLst/>
              <a:ahLst/>
              <a:cxnLst/>
              <a:rect l="l" t="t" r="r" b="b"/>
              <a:pathLst>
                <a:path w="243" h="256" extrusionOk="0">
                  <a:moveTo>
                    <a:pt x="175" y="202"/>
                  </a:moveTo>
                  <a:cubicBezTo>
                    <a:pt x="157" y="221"/>
                    <a:pt x="139" y="238"/>
                    <a:pt x="122" y="256"/>
                  </a:cubicBezTo>
                  <a:cubicBezTo>
                    <a:pt x="104" y="238"/>
                    <a:pt x="86" y="221"/>
                    <a:pt x="68" y="203"/>
                  </a:cubicBezTo>
                  <a:cubicBezTo>
                    <a:pt x="79" y="203"/>
                    <a:pt x="90" y="203"/>
                    <a:pt x="101" y="203"/>
                  </a:cubicBezTo>
                  <a:cubicBezTo>
                    <a:pt x="101" y="202"/>
                    <a:pt x="101" y="202"/>
                    <a:pt x="101" y="202"/>
                  </a:cubicBezTo>
                  <a:cubicBezTo>
                    <a:pt x="103" y="172"/>
                    <a:pt x="97" y="145"/>
                    <a:pt x="84" y="119"/>
                  </a:cubicBezTo>
                  <a:cubicBezTo>
                    <a:pt x="67" y="83"/>
                    <a:pt x="44" y="52"/>
                    <a:pt x="19" y="22"/>
                  </a:cubicBezTo>
                  <a:cubicBezTo>
                    <a:pt x="13" y="14"/>
                    <a:pt x="6" y="7"/>
                    <a:pt x="0" y="0"/>
                  </a:cubicBezTo>
                  <a:cubicBezTo>
                    <a:pt x="1" y="0"/>
                    <a:pt x="1" y="0"/>
                    <a:pt x="2" y="0"/>
                  </a:cubicBezTo>
                  <a:cubicBezTo>
                    <a:pt x="16" y="0"/>
                    <a:pt x="30" y="0"/>
                    <a:pt x="44" y="0"/>
                  </a:cubicBezTo>
                  <a:cubicBezTo>
                    <a:pt x="46" y="0"/>
                    <a:pt x="47" y="1"/>
                    <a:pt x="48" y="2"/>
                  </a:cubicBezTo>
                  <a:cubicBezTo>
                    <a:pt x="68" y="23"/>
                    <a:pt x="86" y="45"/>
                    <a:pt x="100" y="70"/>
                  </a:cubicBezTo>
                  <a:cubicBezTo>
                    <a:pt x="100" y="70"/>
                    <a:pt x="100" y="71"/>
                    <a:pt x="101" y="72"/>
                  </a:cubicBezTo>
                  <a:cubicBezTo>
                    <a:pt x="101" y="47"/>
                    <a:pt x="101" y="24"/>
                    <a:pt x="101" y="0"/>
                  </a:cubicBezTo>
                  <a:cubicBezTo>
                    <a:pt x="115" y="0"/>
                    <a:pt x="128" y="0"/>
                    <a:pt x="142" y="0"/>
                  </a:cubicBezTo>
                  <a:cubicBezTo>
                    <a:pt x="142" y="24"/>
                    <a:pt x="142" y="47"/>
                    <a:pt x="142" y="71"/>
                  </a:cubicBezTo>
                  <a:cubicBezTo>
                    <a:pt x="142" y="71"/>
                    <a:pt x="142" y="71"/>
                    <a:pt x="142" y="71"/>
                  </a:cubicBezTo>
                  <a:cubicBezTo>
                    <a:pt x="144" y="69"/>
                    <a:pt x="145" y="67"/>
                    <a:pt x="146" y="65"/>
                  </a:cubicBezTo>
                  <a:cubicBezTo>
                    <a:pt x="160" y="42"/>
                    <a:pt x="177" y="21"/>
                    <a:pt x="195" y="2"/>
                  </a:cubicBezTo>
                  <a:cubicBezTo>
                    <a:pt x="196" y="1"/>
                    <a:pt x="197" y="0"/>
                    <a:pt x="198" y="0"/>
                  </a:cubicBezTo>
                  <a:cubicBezTo>
                    <a:pt x="213" y="0"/>
                    <a:pt x="228" y="0"/>
                    <a:pt x="243" y="0"/>
                  </a:cubicBezTo>
                  <a:cubicBezTo>
                    <a:pt x="242" y="1"/>
                    <a:pt x="242" y="1"/>
                    <a:pt x="241" y="2"/>
                  </a:cubicBezTo>
                  <a:cubicBezTo>
                    <a:pt x="215" y="31"/>
                    <a:pt x="191" y="61"/>
                    <a:pt x="171" y="95"/>
                  </a:cubicBezTo>
                  <a:cubicBezTo>
                    <a:pt x="160" y="114"/>
                    <a:pt x="151" y="133"/>
                    <a:pt x="145" y="155"/>
                  </a:cubicBezTo>
                  <a:cubicBezTo>
                    <a:pt x="143" y="164"/>
                    <a:pt x="142" y="173"/>
                    <a:pt x="142" y="182"/>
                  </a:cubicBezTo>
                  <a:cubicBezTo>
                    <a:pt x="142" y="189"/>
                    <a:pt x="142" y="196"/>
                    <a:pt x="142" y="202"/>
                  </a:cubicBezTo>
                  <a:cubicBezTo>
                    <a:pt x="153" y="202"/>
                    <a:pt x="164" y="202"/>
                    <a:pt x="175" y="202"/>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1845" name="Google Shape;1845;p5"/>
          <p:cNvSpPr/>
          <p:nvPr/>
        </p:nvSpPr>
        <p:spPr>
          <a:xfrm>
            <a:off x="2804700" y="2719000"/>
            <a:ext cx="617625" cy="617625"/>
          </a:xfrm>
          <a:prstGeom prst="ellipse">
            <a:avLst/>
          </a:prstGeom>
          <a:solidFill>
            <a:srgbClr val="005A58"/>
          </a:solidFill>
          <a:ln w="38100" cap="flat" cmpd="dbl">
            <a:solidFill>
              <a:srgbClr val="005A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25" b="0" i="0" u="none" strike="noStrike" cap="none">
              <a:solidFill>
                <a:srgbClr val="000000"/>
              </a:solidFill>
              <a:latin typeface="Calibri"/>
              <a:ea typeface="Calibri"/>
              <a:cs typeface="Calibri"/>
              <a:sym typeface="Calibri"/>
            </a:endParaRPr>
          </a:p>
        </p:txBody>
      </p:sp>
      <p:sp>
        <p:nvSpPr>
          <p:cNvPr id="1846" name="Google Shape;1846;p5"/>
          <p:cNvSpPr txBox="1"/>
          <p:nvPr/>
        </p:nvSpPr>
        <p:spPr>
          <a:xfrm>
            <a:off x="464344" y="3776625"/>
            <a:ext cx="2603475" cy="10710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1125" b="1" i="0" u="none" strike="noStrike" cap="none">
                <a:solidFill>
                  <a:schemeClr val="dk1"/>
                </a:solidFill>
                <a:latin typeface="Calibri"/>
                <a:ea typeface="Calibri"/>
                <a:cs typeface="Calibri"/>
                <a:sym typeface="Calibri"/>
              </a:rPr>
              <a:t>Enhanced Collaboration and Cross-functional Alignment</a:t>
            </a:r>
            <a:endParaRPr sz="1125" b="1"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None/>
            </a:pPr>
            <a:r>
              <a:rPr lang="en-US" sz="975" b="0" i="0" u="none" strike="noStrike" cap="none">
                <a:solidFill>
                  <a:schemeClr val="dk1"/>
                </a:solidFill>
                <a:latin typeface="Calibri"/>
                <a:ea typeface="Calibri"/>
                <a:cs typeface="Calibri"/>
                <a:sym typeface="Calibri"/>
              </a:rPr>
              <a:t>Shared processes foster alignment and enable easy, effective collaboration</a:t>
            </a:r>
            <a:endParaRPr sz="975" b="0" i="0" u="none" strike="noStrike" cap="none">
              <a:solidFill>
                <a:schemeClr val="dk1"/>
              </a:solidFill>
              <a:latin typeface="Calibri"/>
              <a:ea typeface="Calibri"/>
              <a:cs typeface="Calibri"/>
              <a:sym typeface="Calibri"/>
            </a:endParaRPr>
          </a:p>
        </p:txBody>
      </p:sp>
      <p:cxnSp>
        <p:nvCxnSpPr>
          <p:cNvPr id="1847" name="Google Shape;1847;p5"/>
          <p:cNvCxnSpPr>
            <a:stCxn id="1835" idx="1"/>
            <a:endCxn id="1843" idx="5"/>
          </p:cNvCxnSpPr>
          <p:nvPr/>
        </p:nvCxnSpPr>
        <p:spPr>
          <a:xfrm rot="10800000">
            <a:off x="3713070" y="2231870"/>
            <a:ext cx="314100" cy="251400"/>
          </a:xfrm>
          <a:prstGeom prst="straightConnector1">
            <a:avLst/>
          </a:prstGeom>
          <a:noFill/>
          <a:ln w="9525" cap="flat" cmpd="sng">
            <a:solidFill>
              <a:schemeClr val="dk2"/>
            </a:solidFill>
            <a:prstDash val="solid"/>
            <a:round/>
            <a:headEnd type="none" w="sm" len="sm"/>
            <a:tailEnd type="none" w="sm" len="sm"/>
          </a:ln>
        </p:spPr>
      </p:cxnSp>
      <p:cxnSp>
        <p:nvCxnSpPr>
          <p:cNvPr id="1848" name="Google Shape;1848;p5"/>
          <p:cNvCxnSpPr>
            <a:stCxn id="1835" idx="2"/>
          </p:cNvCxnSpPr>
          <p:nvPr/>
        </p:nvCxnSpPr>
        <p:spPr>
          <a:xfrm rot="10800000">
            <a:off x="3447664" y="3023345"/>
            <a:ext cx="355800" cy="0"/>
          </a:xfrm>
          <a:prstGeom prst="straightConnector1">
            <a:avLst/>
          </a:prstGeom>
          <a:noFill/>
          <a:ln w="9525" cap="flat" cmpd="sng">
            <a:solidFill>
              <a:schemeClr val="dk2"/>
            </a:solidFill>
            <a:prstDash val="solid"/>
            <a:round/>
            <a:headEnd type="none" w="sm" len="sm"/>
            <a:tailEnd type="none" w="sm" len="sm"/>
          </a:ln>
        </p:spPr>
      </p:cxnSp>
      <p:cxnSp>
        <p:nvCxnSpPr>
          <p:cNvPr id="1849" name="Google Shape;1849;p5"/>
          <p:cNvCxnSpPr>
            <a:stCxn id="1835" idx="3"/>
            <a:endCxn id="1850" idx="7"/>
          </p:cNvCxnSpPr>
          <p:nvPr/>
        </p:nvCxnSpPr>
        <p:spPr>
          <a:xfrm flipH="1">
            <a:off x="3713070" y="3563420"/>
            <a:ext cx="314100" cy="303600"/>
          </a:xfrm>
          <a:prstGeom prst="straightConnector1">
            <a:avLst/>
          </a:prstGeom>
          <a:noFill/>
          <a:ln w="9525" cap="flat" cmpd="sng">
            <a:solidFill>
              <a:schemeClr val="dk2"/>
            </a:solidFill>
            <a:prstDash val="solid"/>
            <a:round/>
            <a:headEnd type="none" w="sm" len="sm"/>
            <a:tailEnd type="none" w="sm" len="sm"/>
          </a:ln>
        </p:spPr>
      </p:cxnSp>
      <p:cxnSp>
        <p:nvCxnSpPr>
          <p:cNvPr id="1851" name="Google Shape;1851;p5"/>
          <p:cNvCxnSpPr>
            <a:stCxn id="1835" idx="4"/>
          </p:cNvCxnSpPr>
          <p:nvPr/>
        </p:nvCxnSpPr>
        <p:spPr>
          <a:xfrm>
            <a:off x="4567245" y="3787126"/>
            <a:ext cx="0" cy="329100"/>
          </a:xfrm>
          <a:prstGeom prst="straightConnector1">
            <a:avLst/>
          </a:prstGeom>
          <a:noFill/>
          <a:ln w="9525" cap="flat" cmpd="sng">
            <a:solidFill>
              <a:schemeClr val="dk2"/>
            </a:solidFill>
            <a:prstDash val="solid"/>
            <a:round/>
            <a:headEnd type="none" w="sm" len="sm"/>
            <a:tailEnd type="none" w="sm" len="sm"/>
          </a:ln>
        </p:spPr>
      </p:cxnSp>
      <p:grpSp>
        <p:nvGrpSpPr>
          <p:cNvPr id="1852" name="Google Shape;1852;p5"/>
          <p:cNvGrpSpPr/>
          <p:nvPr/>
        </p:nvGrpSpPr>
        <p:grpSpPr>
          <a:xfrm>
            <a:off x="3185775" y="3776545"/>
            <a:ext cx="617684" cy="617684"/>
            <a:chOff x="3027100" y="3435387"/>
            <a:chExt cx="617700" cy="617700"/>
          </a:xfrm>
        </p:grpSpPr>
        <p:sp>
          <p:nvSpPr>
            <p:cNvPr id="1850" name="Google Shape;1850;p5"/>
            <p:cNvSpPr/>
            <p:nvPr/>
          </p:nvSpPr>
          <p:spPr>
            <a:xfrm>
              <a:off x="3027100" y="3435387"/>
              <a:ext cx="617700" cy="617700"/>
            </a:xfrm>
            <a:prstGeom prst="ellipse">
              <a:avLst/>
            </a:prstGeom>
            <a:solidFill>
              <a:srgbClr val="6EA794"/>
            </a:solidFill>
            <a:ln w="38100" cap="flat" cmpd="dbl">
              <a:solidFill>
                <a:srgbClr val="6EA7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25" b="0" i="0" u="none" strike="noStrike" cap="none">
                <a:solidFill>
                  <a:srgbClr val="000000"/>
                </a:solidFill>
                <a:latin typeface="Calibri"/>
                <a:ea typeface="Calibri"/>
                <a:cs typeface="Calibri"/>
                <a:sym typeface="Calibri"/>
              </a:endParaRPr>
            </a:p>
          </p:txBody>
        </p:sp>
        <p:sp>
          <p:nvSpPr>
            <p:cNvPr id="1853" name="Google Shape;1853;p5"/>
            <p:cNvSpPr/>
            <p:nvPr/>
          </p:nvSpPr>
          <p:spPr>
            <a:xfrm>
              <a:off x="3315870" y="3567800"/>
              <a:ext cx="255935" cy="320388"/>
            </a:xfrm>
            <a:custGeom>
              <a:avLst/>
              <a:gdLst/>
              <a:ahLst/>
              <a:cxnLst/>
              <a:rect l="l" t="t" r="r" b="b"/>
              <a:pathLst>
                <a:path w="116" h="145" extrusionOk="0">
                  <a:moveTo>
                    <a:pt x="106" y="91"/>
                  </a:moveTo>
                  <a:cubicBezTo>
                    <a:pt x="103" y="84"/>
                    <a:pt x="83" y="79"/>
                    <a:pt x="83" y="79"/>
                  </a:cubicBezTo>
                  <a:cubicBezTo>
                    <a:pt x="74" y="74"/>
                    <a:pt x="73" y="71"/>
                    <a:pt x="73" y="71"/>
                  </a:cubicBezTo>
                  <a:cubicBezTo>
                    <a:pt x="72" y="72"/>
                    <a:pt x="72" y="73"/>
                    <a:pt x="72" y="74"/>
                  </a:cubicBezTo>
                  <a:cubicBezTo>
                    <a:pt x="72" y="73"/>
                    <a:pt x="72" y="73"/>
                    <a:pt x="72" y="73"/>
                  </a:cubicBezTo>
                  <a:cubicBezTo>
                    <a:pt x="72" y="73"/>
                    <a:pt x="70" y="70"/>
                    <a:pt x="70" y="68"/>
                  </a:cubicBezTo>
                  <a:cubicBezTo>
                    <a:pt x="76" y="68"/>
                    <a:pt x="82" y="68"/>
                    <a:pt x="88" y="66"/>
                  </a:cubicBezTo>
                  <a:cubicBezTo>
                    <a:pt x="88" y="66"/>
                    <a:pt x="81" y="62"/>
                    <a:pt x="80" y="46"/>
                  </a:cubicBezTo>
                  <a:cubicBezTo>
                    <a:pt x="80" y="45"/>
                    <a:pt x="87" y="3"/>
                    <a:pt x="55" y="8"/>
                  </a:cubicBezTo>
                  <a:cubicBezTo>
                    <a:pt x="55" y="8"/>
                    <a:pt x="26" y="0"/>
                    <a:pt x="30" y="46"/>
                  </a:cubicBezTo>
                  <a:cubicBezTo>
                    <a:pt x="31" y="53"/>
                    <a:pt x="26" y="60"/>
                    <a:pt x="22" y="65"/>
                  </a:cubicBezTo>
                  <a:cubicBezTo>
                    <a:pt x="22" y="65"/>
                    <a:pt x="30" y="68"/>
                    <a:pt x="40" y="68"/>
                  </a:cubicBezTo>
                  <a:cubicBezTo>
                    <a:pt x="40" y="69"/>
                    <a:pt x="39" y="71"/>
                    <a:pt x="38" y="73"/>
                  </a:cubicBezTo>
                  <a:cubicBezTo>
                    <a:pt x="38" y="73"/>
                    <a:pt x="38" y="73"/>
                    <a:pt x="39" y="76"/>
                  </a:cubicBezTo>
                  <a:cubicBezTo>
                    <a:pt x="38" y="73"/>
                    <a:pt x="37" y="72"/>
                    <a:pt x="37" y="72"/>
                  </a:cubicBezTo>
                  <a:cubicBezTo>
                    <a:pt x="36" y="77"/>
                    <a:pt x="14" y="83"/>
                    <a:pt x="14" y="83"/>
                  </a:cubicBezTo>
                  <a:cubicBezTo>
                    <a:pt x="8" y="85"/>
                    <a:pt x="6" y="88"/>
                    <a:pt x="6" y="88"/>
                  </a:cubicBezTo>
                  <a:cubicBezTo>
                    <a:pt x="3" y="92"/>
                    <a:pt x="1" y="97"/>
                    <a:pt x="0" y="103"/>
                  </a:cubicBezTo>
                  <a:cubicBezTo>
                    <a:pt x="5" y="105"/>
                    <a:pt x="11" y="108"/>
                    <a:pt x="13" y="112"/>
                  </a:cubicBezTo>
                  <a:cubicBezTo>
                    <a:pt x="13" y="112"/>
                    <a:pt x="19" y="125"/>
                    <a:pt x="21" y="140"/>
                  </a:cubicBezTo>
                  <a:cubicBezTo>
                    <a:pt x="38" y="143"/>
                    <a:pt x="55" y="144"/>
                    <a:pt x="55" y="144"/>
                  </a:cubicBezTo>
                  <a:cubicBezTo>
                    <a:pt x="89" y="145"/>
                    <a:pt x="110" y="136"/>
                    <a:pt x="110" y="136"/>
                  </a:cubicBezTo>
                  <a:cubicBezTo>
                    <a:pt x="114" y="134"/>
                    <a:pt x="114" y="131"/>
                    <a:pt x="114" y="131"/>
                  </a:cubicBezTo>
                  <a:cubicBezTo>
                    <a:pt x="116" y="112"/>
                    <a:pt x="106" y="91"/>
                    <a:pt x="106" y="91"/>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54" name="Google Shape;1854;p5"/>
            <p:cNvSpPr/>
            <p:nvPr/>
          </p:nvSpPr>
          <p:spPr>
            <a:xfrm>
              <a:off x="3100100" y="3631317"/>
              <a:ext cx="257803" cy="314783"/>
            </a:xfrm>
            <a:custGeom>
              <a:avLst/>
              <a:gdLst/>
              <a:ahLst/>
              <a:cxnLst/>
              <a:rect l="l" t="t" r="r" b="b"/>
              <a:pathLst>
                <a:path w="117" h="142" extrusionOk="0">
                  <a:moveTo>
                    <a:pt x="106" y="85"/>
                  </a:moveTo>
                  <a:cubicBezTo>
                    <a:pt x="104" y="78"/>
                    <a:pt x="84" y="73"/>
                    <a:pt x="84" y="73"/>
                  </a:cubicBezTo>
                  <a:cubicBezTo>
                    <a:pt x="80" y="70"/>
                    <a:pt x="77" y="68"/>
                    <a:pt x="75" y="67"/>
                  </a:cubicBezTo>
                  <a:cubicBezTo>
                    <a:pt x="75" y="66"/>
                    <a:pt x="74" y="64"/>
                    <a:pt x="74" y="60"/>
                  </a:cubicBezTo>
                  <a:cubicBezTo>
                    <a:pt x="74" y="60"/>
                    <a:pt x="74" y="60"/>
                    <a:pt x="74" y="60"/>
                  </a:cubicBezTo>
                  <a:cubicBezTo>
                    <a:pt x="76" y="58"/>
                    <a:pt x="78" y="54"/>
                    <a:pt x="79" y="51"/>
                  </a:cubicBezTo>
                  <a:cubicBezTo>
                    <a:pt x="82" y="50"/>
                    <a:pt x="82" y="44"/>
                    <a:pt x="82" y="44"/>
                  </a:cubicBezTo>
                  <a:cubicBezTo>
                    <a:pt x="85" y="38"/>
                    <a:pt x="82" y="36"/>
                    <a:pt x="82" y="36"/>
                  </a:cubicBezTo>
                  <a:cubicBezTo>
                    <a:pt x="82" y="35"/>
                    <a:pt x="82" y="35"/>
                    <a:pt x="82" y="35"/>
                  </a:cubicBezTo>
                  <a:cubicBezTo>
                    <a:pt x="82" y="33"/>
                    <a:pt x="86" y="11"/>
                    <a:pt x="70" y="8"/>
                  </a:cubicBezTo>
                  <a:cubicBezTo>
                    <a:pt x="62" y="0"/>
                    <a:pt x="48" y="5"/>
                    <a:pt x="48" y="5"/>
                  </a:cubicBezTo>
                  <a:cubicBezTo>
                    <a:pt x="35" y="8"/>
                    <a:pt x="33" y="23"/>
                    <a:pt x="33" y="23"/>
                  </a:cubicBezTo>
                  <a:cubicBezTo>
                    <a:pt x="33" y="31"/>
                    <a:pt x="34" y="36"/>
                    <a:pt x="34" y="36"/>
                  </a:cubicBezTo>
                  <a:cubicBezTo>
                    <a:pt x="31" y="36"/>
                    <a:pt x="34" y="45"/>
                    <a:pt x="34" y="45"/>
                  </a:cubicBezTo>
                  <a:cubicBezTo>
                    <a:pt x="34" y="49"/>
                    <a:pt x="36" y="49"/>
                    <a:pt x="37" y="49"/>
                  </a:cubicBezTo>
                  <a:cubicBezTo>
                    <a:pt x="38" y="53"/>
                    <a:pt x="39" y="57"/>
                    <a:pt x="41" y="59"/>
                  </a:cubicBezTo>
                  <a:cubicBezTo>
                    <a:pt x="41" y="59"/>
                    <a:pt x="41" y="59"/>
                    <a:pt x="41" y="59"/>
                  </a:cubicBezTo>
                  <a:cubicBezTo>
                    <a:pt x="41" y="59"/>
                    <a:pt x="42" y="63"/>
                    <a:pt x="40" y="67"/>
                  </a:cubicBezTo>
                  <a:cubicBezTo>
                    <a:pt x="40" y="66"/>
                    <a:pt x="40" y="66"/>
                    <a:pt x="40" y="66"/>
                  </a:cubicBezTo>
                  <a:cubicBezTo>
                    <a:pt x="38" y="71"/>
                    <a:pt x="18" y="77"/>
                    <a:pt x="18" y="77"/>
                  </a:cubicBezTo>
                  <a:cubicBezTo>
                    <a:pt x="12" y="79"/>
                    <a:pt x="9" y="82"/>
                    <a:pt x="9" y="82"/>
                  </a:cubicBezTo>
                  <a:cubicBezTo>
                    <a:pt x="2" y="95"/>
                    <a:pt x="0" y="123"/>
                    <a:pt x="0" y="123"/>
                  </a:cubicBezTo>
                  <a:cubicBezTo>
                    <a:pt x="1" y="130"/>
                    <a:pt x="3" y="131"/>
                    <a:pt x="3" y="131"/>
                  </a:cubicBezTo>
                  <a:cubicBezTo>
                    <a:pt x="24" y="139"/>
                    <a:pt x="58" y="141"/>
                    <a:pt x="58" y="141"/>
                  </a:cubicBezTo>
                  <a:cubicBezTo>
                    <a:pt x="90" y="142"/>
                    <a:pt x="111" y="132"/>
                    <a:pt x="111" y="132"/>
                  </a:cubicBezTo>
                  <a:cubicBezTo>
                    <a:pt x="114" y="130"/>
                    <a:pt x="114" y="128"/>
                    <a:pt x="114" y="128"/>
                  </a:cubicBezTo>
                  <a:cubicBezTo>
                    <a:pt x="117" y="108"/>
                    <a:pt x="106" y="85"/>
                    <a:pt x="106" y="85"/>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1855" name="Google Shape;1855;p5"/>
          <p:cNvSpPr txBox="1"/>
          <p:nvPr/>
        </p:nvSpPr>
        <p:spPr>
          <a:xfrm>
            <a:off x="3560475" y="4754475"/>
            <a:ext cx="2709900" cy="60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25" b="1" i="0" u="none" strike="noStrike" cap="none">
                <a:solidFill>
                  <a:schemeClr val="dk1"/>
                </a:solidFill>
                <a:latin typeface="Calibri"/>
                <a:ea typeface="Calibri"/>
                <a:cs typeface="Calibri"/>
                <a:sym typeface="Calibri"/>
              </a:rPr>
              <a:t>Streamlined Onboarding</a:t>
            </a:r>
            <a:endParaRPr sz="1125"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975" b="0" i="0" u="none" strike="noStrike" cap="none">
                <a:solidFill>
                  <a:schemeClr val="dk1"/>
                </a:solidFill>
                <a:latin typeface="Calibri"/>
                <a:ea typeface="Calibri"/>
                <a:cs typeface="Calibri"/>
                <a:sym typeface="Calibri"/>
              </a:rPr>
              <a:t>A uniform approach simplifies new hire onboarding and reduces the learning curve</a:t>
            </a:r>
            <a:endParaRPr sz="975" b="0" i="0" u="none" strike="noStrike" cap="none">
              <a:solidFill>
                <a:schemeClr val="dk1"/>
              </a:solidFill>
              <a:latin typeface="Calibri"/>
              <a:ea typeface="Calibri"/>
              <a:cs typeface="Calibri"/>
              <a:sym typeface="Calibri"/>
            </a:endParaRPr>
          </a:p>
        </p:txBody>
      </p:sp>
      <p:sp>
        <p:nvSpPr>
          <p:cNvPr id="1856" name="Google Shape;1856;p5"/>
          <p:cNvSpPr txBox="1"/>
          <p:nvPr/>
        </p:nvSpPr>
        <p:spPr>
          <a:xfrm>
            <a:off x="6090450" y="1695075"/>
            <a:ext cx="2529900" cy="6797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25" b="1" i="0" u="none" strike="noStrike" cap="none">
                <a:solidFill>
                  <a:schemeClr val="dk1"/>
                </a:solidFill>
                <a:latin typeface="Calibri"/>
                <a:ea typeface="Calibri"/>
                <a:cs typeface="Calibri"/>
                <a:sym typeface="Calibri"/>
              </a:rPr>
              <a:t>Future Proofing</a:t>
            </a:r>
            <a:endParaRPr sz="975"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975" b="0" i="0" u="none" strike="noStrike" cap="none">
                <a:solidFill>
                  <a:schemeClr val="dk1"/>
                </a:solidFill>
                <a:latin typeface="Calibri"/>
                <a:ea typeface="Calibri"/>
                <a:cs typeface="Calibri"/>
                <a:sym typeface="Calibri"/>
              </a:rPr>
              <a:t>Adopt system updates and innovations without extensive rework</a:t>
            </a:r>
            <a:endParaRPr sz="975" b="0" i="0" u="none" strike="noStrike" cap="none">
              <a:solidFill>
                <a:schemeClr val="dk1"/>
              </a:solidFill>
              <a:latin typeface="Calibri"/>
              <a:ea typeface="Calibri"/>
              <a:cs typeface="Calibri"/>
              <a:sym typeface="Calibri"/>
            </a:endParaRPr>
          </a:p>
        </p:txBody>
      </p:sp>
      <p:sp>
        <p:nvSpPr>
          <p:cNvPr id="1857" name="Google Shape;1857;p5"/>
          <p:cNvSpPr txBox="1"/>
          <p:nvPr/>
        </p:nvSpPr>
        <p:spPr>
          <a:xfrm>
            <a:off x="6434006" y="2712375"/>
            <a:ext cx="2709900" cy="8196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25" b="1" i="0" u="none" strike="noStrike" cap="none">
                <a:solidFill>
                  <a:schemeClr val="dk1"/>
                </a:solidFill>
                <a:latin typeface="Calibri"/>
                <a:ea typeface="Calibri"/>
                <a:cs typeface="Calibri"/>
                <a:sym typeface="Calibri"/>
              </a:rPr>
              <a:t>Stronger Governance and Compliance</a:t>
            </a:r>
            <a:endParaRPr sz="1125"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975" b="0" i="0" u="none" strike="noStrike" cap="none">
                <a:solidFill>
                  <a:schemeClr val="dk1"/>
                </a:solidFill>
                <a:latin typeface="Calibri"/>
                <a:ea typeface="Calibri"/>
                <a:cs typeface="Calibri"/>
                <a:sym typeface="Calibri"/>
              </a:rPr>
              <a:t>Reduced institutional risk by promoting adherence to policies and regulatory requirements</a:t>
            </a:r>
            <a:endParaRPr sz="975" b="0" i="0" u="none" strike="noStrike" cap="none">
              <a:solidFill>
                <a:schemeClr val="dk1"/>
              </a:solidFill>
              <a:latin typeface="Calibri"/>
              <a:ea typeface="Calibri"/>
              <a:cs typeface="Calibri"/>
              <a:sym typeface="Calibri"/>
            </a:endParaRPr>
          </a:p>
        </p:txBody>
      </p:sp>
      <p:cxnSp>
        <p:nvCxnSpPr>
          <p:cNvPr id="1858" name="Google Shape;1858;p5"/>
          <p:cNvCxnSpPr>
            <a:stCxn id="1835" idx="5"/>
            <a:endCxn id="1859" idx="5"/>
          </p:cNvCxnSpPr>
          <p:nvPr/>
        </p:nvCxnSpPr>
        <p:spPr>
          <a:xfrm>
            <a:off x="5107320" y="3563420"/>
            <a:ext cx="384900" cy="303600"/>
          </a:xfrm>
          <a:prstGeom prst="straightConnector1">
            <a:avLst/>
          </a:prstGeom>
          <a:noFill/>
          <a:ln w="9525" cap="flat" cmpd="sng">
            <a:solidFill>
              <a:schemeClr val="dk2"/>
            </a:solidFill>
            <a:prstDash val="solid"/>
            <a:round/>
            <a:headEnd type="none" w="sm" len="sm"/>
            <a:tailEnd type="none" w="sm" len="sm"/>
          </a:ln>
        </p:spPr>
      </p:cxnSp>
      <p:cxnSp>
        <p:nvCxnSpPr>
          <p:cNvPr id="1860" name="Google Shape;1860;p5"/>
          <p:cNvCxnSpPr/>
          <p:nvPr/>
        </p:nvCxnSpPr>
        <p:spPr>
          <a:xfrm>
            <a:off x="5331147" y="3023388"/>
            <a:ext cx="344925" cy="0"/>
          </a:xfrm>
          <a:prstGeom prst="straightConnector1">
            <a:avLst/>
          </a:prstGeom>
          <a:noFill/>
          <a:ln w="9525" cap="flat" cmpd="sng">
            <a:solidFill>
              <a:schemeClr val="dk2"/>
            </a:solidFill>
            <a:prstDash val="solid"/>
            <a:round/>
            <a:headEnd type="none" w="sm" len="sm"/>
            <a:tailEnd type="none" w="sm" len="sm"/>
          </a:ln>
        </p:spPr>
      </p:cxnSp>
      <p:cxnSp>
        <p:nvCxnSpPr>
          <p:cNvPr id="1861" name="Google Shape;1861;p5"/>
          <p:cNvCxnSpPr>
            <a:endCxn id="1862" idx="7"/>
          </p:cNvCxnSpPr>
          <p:nvPr/>
        </p:nvCxnSpPr>
        <p:spPr>
          <a:xfrm rot="10800000" flipH="1">
            <a:off x="5178176" y="2231938"/>
            <a:ext cx="314100" cy="326700"/>
          </a:xfrm>
          <a:prstGeom prst="straightConnector1">
            <a:avLst/>
          </a:prstGeom>
          <a:noFill/>
          <a:ln w="9525" cap="flat" cmpd="sng">
            <a:solidFill>
              <a:schemeClr val="dk2"/>
            </a:solidFill>
            <a:prstDash val="solid"/>
            <a:round/>
            <a:headEnd type="none" w="sm" len="sm"/>
            <a:tailEnd type="none" w="sm" len="sm"/>
          </a:ln>
        </p:spPr>
      </p:cxnSp>
      <p:sp>
        <p:nvSpPr>
          <p:cNvPr id="1863" name="Google Shape;1863;p5"/>
          <p:cNvSpPr txBox="1"/>
          <p:nvPr/>
        </p:nvSpPr>
        <p:spPr>
          <a:xfrm>
            <a:off x="6090450" y="3787200"/>
            <a:ext cx="2819925" cy="7881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25" b="1" i="0" u="none" strike="noStrike" cap="none">
                <a:solidFill>
                  <a:schemeClr val="dk1"/>
                </a:solidFill>
                <a:latin typeface="Calibri"/>
                <a:ea typeface="Calibri"/>
                <a:cs typeface="Calibri"/>
                <a:sym typeface="Calibri"/>
              </a:rPr>
              <a:t>Employee Mobility</a:t>
            </a:r>
            <a:endParaRPr sz="1125"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975" b="0" i="0" u="none" strike="noStrike" cap="none">
                <a:solidFill>
                  <a:schemeClr val="dk1"/>
                </a:solidFill>
                <a:latin typeface="Calibri"/>
                <a:ea typeface="Calibri"/>
                <a:cs typeface="Calibri"/>
                <a:sym typeface="Calibri"/>
              </a:rPr>
              <a:t>Enables easier employee transitions between roles and units, enhancing internal career development opportunities</a:t>
            </a:r>
            <a:endParaRPr sz="975" b="0" i="0" u="none" strike="noStrike" cap="none">
              <a:solidFill>
                <a:schemeClr val="dk1"/>
              </a:solidFill>
              <a:latin typeface="Calibri"/>
              <a:ea typeface="Calibri"/>
              <a:cs typeface="Calibri"/>
              <a:sym typeface="Calibri"/>
            </a:endParaRPr>
          </a:p>
        </p:txBody>
      </p:sp>
      <p:grpSp>
        <p:nvGrpSpPr>
          <p:cNvPr id="1864" name="Google Shape;1864;p5"/>
          <p:cNvGrpSpPr/>
          <p:nvPr/>
        </p:nvGrpSpPr>
        <p:grpSpPr>
          <a:xfrm>
            <a:off x="5712162" y="2718941"/>
            <a:ext cx="617684" cy="617684"/>
            <a:chOff x="5553550" y="2356075"/>
            <a:chExt cx="617700" cy="617700"/>
          </a:xfrm>
        </p:grpSpPr>
        <p:sp>
          <p:nvSpPr>
            <p:cNvPr id="1865" name="Google Shape;1865;p5"/>
            <p:cNvSpPr/>
            <p:nvPr/>
          </p:nvSpPr>
          <p:spPr>
            <a:xfrm>
              <a:off x="5612640" y="2733927"/>
              <a:ext cx="91670" cy="110984"/>
            </a:xfrm>
            <a:custGeom>
              <a:avLst/>
              <a:gdLst/>
              <a:ahLst/>
              <a:cxnLst/>
              <a:rect l="l" t="t" r="r" b="b"/>
              <a:pathLst>
                <a:path w="4436" h="5370" extrusionOk="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75" b="0" i="0" u="none" strike="noStrike" cap="none">
                <a:solidFill>
                  <a:srgbClr val="000000"/>
                </a:solidFill>
                <a:latin typeface="Calibri"/>
                <a:ea typeface="Calibri"/>
                <a:cs typeface="Calibri"/>
                <a:sym typeface="Calibri"/>
              </a:endParaRPr>
            </a:p>
          </p:txBody>
        </p:sp>
        <p:sp>
          <p:nvSpPr>
            <p:cNvPr id="1866" name="Google Shape;1866;p5"/>
            <p:cNvSpPr/>
            <p:nvPr/>
          </p:nvSpPr>
          <p:spPr>
            <a:xfrm>
              <a:off x="5553550" y="2356075"/>
              <a:ext cx="617700" cy="617700"/>
            </a:xfrm>
            <a:prstGeom prst="ellipse">
              <a:avLst/>
            </a:prstGeom>
            <a:solidFill>
              <a:srgbClr val="005A58"/>
            </a:solidFill>
            <a:ln w="38100" cap="flat" cmpd="dbl">
              <a:solidFill>
                <a:srgbClr val="005A5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25" b="0" i="0" u="none" strike="noStrike" cap="none">
                <a:solidFill>
                  <a:srgbClr val="000000"/>
                </a:solidFill>
                <a:latin typeface="Calibri"/>
                <a:ea typeface="Calibri"/>
                <a:cs typeface="Calibri"/>
                <a:sym typeface="Calibri"/>
              </a:endParaRPr>
            </a:p>
          </p:txBody>
        </p:sp>
        <p:sp>
          <p:nvSpPr>
            <p:cNvPr id="1867" name="Google Shape;1867;p5"/>
            <p:cNvSpPr/>
            <p:nvPr/>
          </p:nvSpPr>
          <p:spPr>
            <a:xfrm>
              <a:off x="5793111" y="2454386"/>
              <a:ext cx="137516" cy="166483"/>
            </a:xfrm>
            <a:custGeom>
              <a:avLst/>
              <a:gdLst/>
              <a:ahLst/>
              <a:cxnLst/>
              <a:rect l="l" t="t" r="r" b="b"/>
              <a:pathLst>
                <a:path w="4436" h="5370" extrusionOk="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75" b="0" i="0" u="none" strike="noStrike" cap="none">
                <a:solidFill>
                  <a:srgbClr val="000000"/>
                </a:solidFill>
                <a:latin typeface="Calibri"/>
                <a:ea typeface="Calibri"/>
                <a:cs typeface="Calibri"/>
                <a:sym typeface="Calibri"/>
              </a:endParaRPr>
            </a:p>
          </p:txBody>
        </p:sp>
        <p:sp>
          <p:nvSpPr>
            <p:cNvPr id="1868" name="Google Shape;1868;p5"/>
            <p:cNvSpPr/>
            <p:nvPr/>
          </p:nvSpPr>
          <p:spPr>
            <a:xfrm>
              <a:off x="5653520" y="2639424"/>
              <a:ext cx="417462" cy="75633"/>
            </a:xfrm>
            <a:custGeom>
              <a:avLst/>
              <a:gdLst/>
              <a:ahLst/>
              <a:cxnLst/>
              <a:rect l="l" t="t" r="r" b="b"/>
              <a:pathLst>
                <a:path w="209" h="31" extrusionOk="0">
                  <a:moveTo>
                    <a:pt x="207" y="11"/>
                  </a:moveTo>
                  <a:cubicBezTo>
                    <a:pt x="107" y="11"/>
                    <a:pt x="107" y="11"/>
                    <a:pt x="107" y="11"/>
                  </a:cubicBezTo>
                  <a:cubicBezTo>
                    <a:pt x="107" y="3"/>
                    <a:pt x="107" y="3"/>
                    <a:pt x="107" y="3"/>
                  </a:cubicBezTo>
                  <a:cubicBezTo>
                    <a:pt x="107" y="1"/>
                    <a:pt x="106" y="0"/>
                    <a:pt x="105" y="0"/>
                  </a:cubicBezTo>
                  <a:cubicBezTo>
                    <a:pt x="103" y="0"/>
                    <a:pt x="102" y="1"/>
                    <a:pt x="102" y="3"/>
                  </a:cubicBezTo>
                  <a:cubicBezTo>
                    <a:pt x="102" y="11"/>
                    <a:pt x="102" y="11"/>
                    <a:pt x="102" y="11"/>
                  </a:cubicBezTo>
                  <a:cubicBezTo>
                    <a:pt x="2" y="11"/>
                    <a:pt x="2" y="11"/>
                    <a:pt x="2" y="11"/>
                  </a:cubicBezTo>
                  <a:cubicBezTo>
                    <a:pt x="1" y="11"/>
                    <a:pt x="1" y="12"/>
                    <a:pt x="0" y="12"/>
                  </a:cubicBezTo>
                  <a:cubicBezTo>
                    <a:pt x="0" y="13"/>
                    <a:pt x="0" y="13"/>
                    <a:pt x="0" y="13"/>
                  </a:cubicBezTo>
                  <a:cubicBezTo>
                    <a:pt x="0" y="29"/>
                    <a:pt x="0" y="29"/>
                    <a:pt x="0" y="29"/>
                  </a:cubicBezTo>
                  <a:cubicBezTo>
                    <a:pt x="0" y="30"/>
                    <a:pt x="1" y="31"/>
                    <a:pt x="2" y="31"/>
                  </a:cubicBezTo>
                  <a:cubicBezTo>
                    <a:pt x="3" y="31"/>
                    <a:pt x="4" y="30"/>
                    <a:pt x="4" y="29"/>
                  </a:cubicBezTo>
                  <a:cubicBezTo>
                    <a:pt x="4" y="15"/>
                    <a:pt x="4" y="15"/>
                    <a:pt x="4" y="15"/>
                  </a:cubicBezTo>
                  <a:cubicBezTo>
                    <a:pt x="102" y="15"/>
                    <a:pt x="102" y="15"/>
                    <a:pt x="102" y="15"/>
                  </a:cubicBezTo>
                  <a:cubicBezTo>
                    <a:pt x="102" y="28"/>
                    <a:pt x="102" y="28"/>
                    <a:pt x="102" y="28"/>
                  </a:cubicBezTo>
                  <a:cubicBezTo>
                    <a:pt x="102" y="30"/>
                    <a:pt x="103" y="31"/>
                    <a:pt x="105" y="31"/>
                  </a:cubicBezTo>
                  <a:cubicBezTo>
                    <a:pt x="106" y="31"/>
                    <a:pt x="107" y="30"/>
                    <a:pt x="107" y="28"/>
                  </a:cubicBezTo>
                  <a:cubicBezTo>
                    <a:pt x="107" y="15"/>
                    <a:pt x="107" y="15"/>
                    <a:pt x="107" y="15"/>
                  </a:cubicBezTo>
                  <a:cubicBezTo>
                    <a:pt x="205" y="15"/>
                    <a:pt x="205" y="15"/>
                    <a:pt x="205" y="15"/>
                  </a:cubicBezTo>
                  <a:cubicBezTo>
                    <a:pt x="205" y="29"/>
                    <a:pt x="205" y="29"/>
                    <a:pt x="205" y="29"/>
                  </a:cubicBezTo>
                  <a:cubicBezTo>
                    <a:pt x="205" y="30"/>
                    <a:pt x="206" y="31"/>
                    <a:pt x="207" y="31"/>
                  </a:cubicBezTo>
                  <a:cubicBezTo>
                    <a:pt x="208" y="31"/>
                    <a:pt x="209" y="30"/>
                    <a:pt x="209" y="29"/>
                  </a:cubicBezTo>
                  <a:cubicBezTo>
                    <a:pt x="209" y="13"/>
                    <a:pt x="209" y="13"/>
                    <a:pt x="209" y="13"/>
                  </a:cubicBezTo>
                  <a:cubicBezTo>
                    <a:pt x="209" y="12"/>
                    <a:pt x="208" y="11"/>
                    <a:pt x="207" y="11"/>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75" b="0" i="0" u="none" strike="noStrike" cap="none">
                <a:solidFill>
                  <a:srgbClr val="000000"/>
                </a:solidFill>
                <a:latin typeface="Calibri"/>
                <a:ea typeface="Calibri"/>
                <a:cs typeface="Calibri"/>
                <a:sym typeface="Calibri"/>
              </a:endParaRPr>
            </a:p>
          </p:txBody>
        </p:sp>
        <p:sp>
          <p:nvSpPr>
            <p:cNvPr id="1869" name="Google Shape;1869;p5"/>
            <p:cNvSpPr/>
            <p:nvPr/>
          </p:nvSpPr>
          <p:spPr>
            <a:xfrm>
              <a:off x="5816413" y="2733927"/>
              <a:ext cx="91670" cy="110984"/>
            </a:xfrm>
            <a:custGeom>
              <a:avLst/>
              <a:gdLst/>
              <a:ahLst/>
              <a:cxnLst/>
              <a:rect l="l" t="t" r="r" b="b"/>
              <a:pathLst>
                <a:path w="4436" h="5370" extrusionOk="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75" b="0" i="0" u="none" strike="noStrike" cap="none">
                <a:solidFill>
                  <a:srgbClr val="000000"/>
                </a:solidFill>
                <a:latin typeface="Calibri"/>
                <a:ea typeface="Calibri"/>
                <a:cs typeface="Calibri"/>
                <a:sym typeface="Calibri"/>
              </a:endParaRPr>
            </a:p>
          </p:txBody>
        </p:sp>
        <p:sp>
          <p:nvSpPr>
            <p:cNvPr id="1870" name="Google Shape;1870;p5"/>
            <p:cNvSpPr/>
            <p:nvPr/>
          </p:nvSpPr>
          <p:spPr>
            <a:xfrm>
              <a:off x="6020482" y="2733927"/>
              <a:ext cx="91670" cy="110984"/>
            </a:xfrm>
            <a:custGeom>
              <a:avLst/>
              <a:gdLst/>
              <a:ahLst/>
              <a:cxnLst/>
              <a:rect l="l" t="t" r="r" b="b"/>
              <a:pathLst>
                <a:path w="4436" h="5370" extrusionOk="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75" b="0" i="0" u="none" strike="noStrike" cap="none">
                <a:solidFill>
                  <a:srgbClr val="000000"/>
                </a:solidFill>
                <a:latin typeface="Calibri"/>
                <a:ea typeface="Calibri"/>
                <a:cs typeface="Calibri"/>
                <a:sym typeface="Calibri"/>
              </a:endParaRPr>
            </a:p>
          </p:txBody>
        </p:sp>
        <p:sp>
          <p:nvSpPr>
            <p:cNvPr id="1871" name="Google Shape;1871;p5"/>
            <p:cNvSpPr/>
            <p:nvPr/>
          </p:nvSpPr>
          <p:spPr>
            <a:xfrm>
              <a:off x="5612363" y="2733927"/>
              <a:ext cx="91670" cy="110984"/>
            </a:xfrm>
            <a:custGeom>
              <a:avLst/>
              <a:gdLst/>
              <a:ahLst/>
              <a:cxnLst/>
              <a:rect l="l" t="t" r="r" b="b"/>
              <a:pathLst>
                <a:path w="4436" h="5370" extrusionOk="0">
                  <a:moveTo>
                    <a:pt x="4046" y="3222"/>
                  </a:moveTo>
                  <a:cubicBezTo>
                    <a:pt x="3929" y="2969"/>
                    <a:pt x="3215" y="2749"/>
                    <a:pt x="3215" y="2749"/>
                  </a:cubicBezTo>
                  <a:cubicBezTo>
                    <a:pt x="3032" y="2661"/>
                    <a:pt x="2936" y="2593"/>
                    <a:pt x="2885" y="2548"/>
                  </a:cubicBezTo>
                  <a:cubicBezTo>
                    <a:pt x="2843" y="2488"/>
                    <a:pt x="2811" y="2402"/>
                    <a:pt x="2817" y="2280"/>
                  </a:cubicBezTo>
                  <a:cubicBezTo>
                    <a:pt x="2817" y="2280"/>
                    <a:pt x="2815" y="2282"/>
                    <a:pt x="2812" y="2285"/>
                  </a:cubicBezTo>
                  <a:cubicBezTo>
                    <a:pt x="2899" y="2174"/>
                    <a:pt x="2970" y="2046"/>
                    <a:pt x="3017" y="1917"/>
                  </a:cubicBezTo>
                  <a:cubicBezTo>
                    <a:pt x="3112" y="1881"/>
                    <a:pt x="3140" y="1636"/>
                    <a:pt x="3140" y="1636"/>
                  </a:cubicBezTo>
                  <a:cubicBezTo>
                    <a:pt x="3240" y="1429"/>
                    <a:pt x="3138" y="1358"/>
                    <a:pt x="3099" y="1339"/>
                  </a:cubicBezTo>
                  <a:cubicBezTo>
                    <a:pt x="3100" y="1332"/>
                    <a:pt x="3100" y="1324"/>
                    <a:pt x="3100" y="1317"/>
                  </a:cubicBezTo>
                  <a:cubicBezTo>
                    <a:pt x="3118" y="1232"/>
                    <a:pt x="3282" y="390"/>
                    <a:pt x="2665" y="312"/>
                  </a:cubicBezTo>
                  <a:cubicBezTo>
                    <a:pt x="2365" y="0"/>
                    <a:pt x="1847" y="164"/>
                    <a:pt x="1847" y="164"/>
                  </a:cubicBezTo>
                  <a:cubicBezTo>
                    <a:pt x="1317" y="312"/>
                    <a:pt x="1275" y="864"/>
                    <a:pt x="1275" y="864"/>
                  </a:cubicBezTo>
                  <a:cubicBezTo>
                    <a:pt x="1250" y="1159"/>
                    <a:pt x="1304" y="1379"/>
                    <a:pt x="1306" y="1388"/>
                  </a:cubicBezTo>
                  <a:cubicBezTo>
                    <a:pt x="1188" y="1363"/>
                    <a:pt x="1289" y="1697"/>
                    <a:pt x="1289" y="1697"/>
                  </a:cubicBezTo>
                  <a:cubicBezTo>
                    <a:pt x="1294" y="1846"/>
                    <a:pt x="1373" y="1858"/>
                    <a:pt x="1384" y="1859"/>
                  </a:cubicBezTo>
                  <a:cubicBezTo>
                    <a:pt x="1424" y="2001"/>
                    <a:pt x="1492" y="2139"/>
                    <a:pt x="1578" y="2260"/>
                  </a:cubicBezTo>
                  <a:cubicBezTo>
                    <a:pt x="1577" y="2259"/>
                    <a:pt x="1577" y="2259"/>
                    <a:pt x="1576" y="2258"/>
                  </a:cubicBezTo>
                  <a:cubicBezTo>
                    <a:pt x="1576" y="2258"/>
                    <a:pt x="1603" y="2389"/>
                    <a:pt x="1527" y="2520"/>
                  </a:cubicBezTo>
                  <a:cubicBezTo>
                    <a:pt x="1519" y="2502"/>
                    <a:pt x="1515" y="2491"/>
                    <a:pt x="1515" y="2491"/>
                  </a:cubicBezTo>
                  <a:cubicBezTo>
                    <a:pt x="1463" y="2685"/>
                    <a:pt x="693" y="2914"/>
                    <a:pt x="693" y="2914"/>
                  </a:cubicBezTo>
                  <a:cubicBezTo>
                    <a:pt x="468" y="2998"/>
                    <a:pt x="373" y="3125"/>
                    <a:pt x="373" y="3125"/>
                  </a:cubicBezTo>
                  <a:cubicBezTo>
                    <a:pt x="39" y="3607"/>
                    <a:pt x="0" y="4681"/>
                    <a:pt x="0" y="4681"/>
                  </a:cubicBezTo>
                  <a:cubicBezTo>
                    <a:pt x="5" y="4926"/>
                    <a:pt x="113" y="4951"/>
                    <a:pt x="113" y="4951"/>
                  </a:cubicBezTo>
                  <a:cubicBezTo>
                    <a:pt x="879" y="5285"/>
                    <a:pt x="2199" y="5344"/>
                    <a:pt x="2199" y="5344"/>
                  </a:cubicBezTo>
                  <a:cubicBezTo>
                    <a:pt x="3432" y="5370"/>
                    <a:pt x="4211" y="5002"/>
                    <a:pt x="4211" y="5002"/>
                  </a:cubicBezTo>
                  <a:cubicBezTo>
                    <a:pt x="4341" y="4922"/>
                    <a:pt x="4345" y="4858"/>
                    <a:pt x="4345" y="4858"/>
                  </a:cubicBezTo>
                  <a:cubicBezTo>
                    <a:pt x="4436" y="4089"/>
                    <a:pt x="4046" y="3222"/>
                    <a:pt x="4046" y="3222"/>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75" b="0" i="0" u="none" strike="noStrike" cap="none">
                <a:solidFill>
                  <a:srgbClr val="000000"/>
                </a:solidFill>
                <a:latin typeface="Calibri"/>
                <a:ea typeface="Calibri"/>
                <a:cs typeface="Calibri"/>
                <a:sym typeface="Calibri"/>
              </a:endParaRPr>
            </a:p>
          </p:txBody>
        </p:sp>
      </p:grpSp>
      <p:grpSp>
        <p:nvGrpSpPr>
          <p:cNvPr id="1872" name="Google Shape;1872;p5"/>
          <p:cNvGrpSpPr/>
          <p:nvPr/>
        </p:nvGrpSpPr>
        <p:grpSpPr>
          <a:xfrm>
            <a:off x="5401818" y="3776547"/>
            <a:ext cx="617684" cy="617684"/>
            <a:chOff x="5401952" y="3376581"/>
            <a:chExt cx="617700" cy="617700"/>
          </a:xfrm>
        </p:grpSpPr>
        <p:sp>
          <p:nvSpPr>
            <p:cNvPr id="1859" name="Google Shape;1859;p5"/>
            <p:cNvSpPr/>
            <p:nvPr/>
          </p:nvSpPr>
          <p:spPr>
            <a:xfrm rot="10800000">
              <a:off x="5401952" y="3376581"/>
              <a:ext cx="617700" cy="617700"/>
            </a:xfrm>
            <a:prstGeom prst="ellipse">
              <a:avLst/>
            </a:prstGeom>
            <a:solidFill>
              <a:srgbClr val="0188A5"/>
            </a:solidFill>
            <a:ln w="38100" cap="flat" cmpd="dbl">
              <a:solidFill>
                <a:srgbClr val="0188A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25" b="0" i="0" u="none" strike="noStrike" cap="none">
                <a:solidFill>
                  <a:srgbClr val="000000"/>
                </a:solidFill>
                <a:latin typeface="Calibri"/>
                <a:ea typeface="Calibri"/>
                <a:cs typeface="Calibri"/>
                <a:sym typeface="Calibri"/>
              </a:endParaRPr>
            </a:p>
          </p:txBody>
        </p:sp>
        <p:grpSp>
          <p:nvGrpSpPr>
            <p:cNvPr id="1873" name="Google Shape;1873;p5"/>
            <p:cNvGrpSpPr/>
            <p:nvPr/>
          </p:nvGrpSpPr>
          <p:grpSpPr>
            <a:xfrm>
              <a:off x="5534515" y="3486490"/>
              <a:ext cx="352529" cy="397882"/>
              <a:chOff x="3386312" y="4454275"/>
              <a:chExt cx="502322" cy="566945"/>
            </a:xfrm>
          </p:grpSpPr>
          <p:grpSp>
            <p:nvGrpSpPr>
              <p:cNvPr id="1874" name="Google Shape;1874;p5"/>
              <p:cNvGrpSpPr/>
              <p:nvPr/>
            </p:nvGrpSpPr>
            <p:grpSpPr>
              <a:xfrm>
                <a:off x="3473699" y="4477906"/>
                <a:ext cx="118288" cy="271520"/>
                <a:chOff x="607887" y="2246898"/>
                <a:chExt cx="257427" cy="590903"/>
              </a:xfrm>
            </p:grpSpPr>
            <p:sp>
              <p:nvSpPr>
                <p:cNvPr id="1875" name="Google Shape;1875;p5"/>
                <p:cNvSpPr/>
                <p:nvPr/>
              </p:nvSpPr>
              <p:spPr>
                <a:xfrm>
                  <a:off x="675136" y="2246898"/>
                  <a:ext cx="123000" cy="122700"/>
                </a:xfrm>
                <a:prstGeom prst="ellipse">
                  <a:avLst/>
                </a:pr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76" name="Google Shape;1876;p5"/>
                <p:cNvSpPr/>
                <p:nvPr/>
              </p:nvSpPr>
              <p:spPr>
                <a:xfrm>
                  <a:off x="607887" y="2377662"/>
                  <a:ext cx="257427" cy="460139"/>
                </a:xfrm>
                <a:custGeom>
                  <a:avLst/>
                  <a:gdLst/>
                  <a:ahLst/>
                  <a:cxnLst/>
                  <a:rect l="l" t="t" r="r" b="b"/>
                  <a:pathLst>
                    <a:path w="959" h="1715" extrusionOk="0">
                      <a:moveTo>
                        <a:pt x="928" y="219"/>
                      </a:moveTo>
                      <a:cubicBezTo>
                        <a:pt x="928" y="65"/>
                        <a:pt x="768" y="0"/>
                        <a:pt x="670" y="0"/>
                      </a:cubicBezTo>
                      <a:cubicBezTo>
                        <a:pt x="572" y="0"/>
                        <a:pt x="557" y="72"/>
                        <a:pt x="480" y="72"/>
                      </a:cubicBezTo>
                      <a:cubicBezTo>
                        <a:pt x="403" y="72"/>
                        <a:pt x="367" y="0"/>
                        <a:pt x="290" y="0"/>
                      </a:cubicBezTo>
                      <a:cubicBezTo>
                        <a:pt x="213" y="0"/>
                        <a:pt x="32" y="65"/>
                        <a:pt x="32" y="219"/>
                      </a:cubicBezTo>
                      <a:cubicBezTo>
                        <a:pt x="0" y="777"/>
                        <a:pt x="0" y="777"/>
                        <a:pt x="0" y="777"/>
                      </a:cubicBezTo>
                      <a:cubicBezTo>
                        <a:pt x="0" y="829"/>
                        <a:pt x="43" y="872"/>
                        <a:pt x="96" y="872"/>
                      </a:cubicBezTo>
                      <a:cubicBezTo>
                        <a:pt x="148" y="872"/>
                        <a:pt x="191" y="829"/>
                        <a:pt x="191" y="777"/>
                      </a:cubicBezTo>
                      <a:cubicBezTo>
                        <a:pt x="210" y="293"/>
                        <a:pt x="210" y="293"/>
                        <a:pt x="210" y="293"/>
                      </a:cubicBezTo>
                      <a:cubicBezTo>
                        <a:pt x="210" y="282"/>
                        <a:pt x="219" y="273"/>
                        <a:pt x="230" y="273"/>
                      </a:cubicBezTo>
                      <a:cubicBezTo>
                        <a:pt x="241" y="273"/>
                        <a:pt x="250" y="282"/>
                        <a:pt x="250" y="293"/>
                      </a:cubicBezTo>
                      <a:cubicBezTo>
                        <a:pt x="250" y="855"/>
                        <a:pt x="250" y="855"/>
                        <a:pt x="250" y="855"/>
                      </a:cubicBezTo>
                      <a:cubicBezTo>
                        <a:pt x="250" y="902"/>
                        <a:pt x="250" y="902"/>
                        <a:pt x="250" y="902"/>
                      </a:cubicBezTo>
                      <a:cubicBezTo>
                        <a:pt x="191" y="1602"/>
                        <a:pt x="191" y="1602"/>
                        <a:pt x="191" y="1602"/>
                      </a:cubicBezTo>
                      <a:cubicBezTo>
                        <a:pt x="191" y="1664"/>
                        <a:pt x="242" y="1715"/>
                        <a:pt x="305" y="1715"/>
                      </a:cubicBezTo>
                      <a:cubicBezTo>
                        <a:pt x="367" y="1715"/>
                        <a:pt x="418" y="1664"/>
                        <a:pt x="418" y="1602"/>
                      </a:cubicBezTo>
                      <a:cubicBezTo>
                        <a:pt x="460" y="902"/>
                        <a:pt x="460" y="902"/>
                        <a:pt x="460" y="902"/>
                      </a:cubicBezTo>
                      <a:cubicBezTo>
                        <a:pt x="460" y="891"/>
                        <a:pt x="469" y="882"/>
                        <a:pt x="480" y="882"/>
                      </a:cubicBezTo>
                      <a:cubicBezTo>
                        <a:pt x="491" y="882"/>
                        <a:pt x="500" y="891"/>
                        <a:pt x="500" y="902"/>
                      </a:cubicBezTo>
                      <a:cubicBezTo>
                        <a:pt x="541" y="1602"/>
                        <a:pt x="541" y="1602"/>
                        <a:pt x="541" y="1602"/>
                      </a:cubicBezTo>
                      <a:cubicBezTo>
                        <a:pt x="541" y="1664"/>
                        <a:pt x="592" y="1715"/>
                        <a:pt x="655" y="1715"/>
                      </a:cubicBezTo>
                      <a:cubicBezTo>
                        <a:pt x="718" y="1715"/>
                        <a:pt x="769" y="1664"/>
                        <a:pt x="769" y="1602"/>
                      </a:cubicBezTo>
                      <a:cubicBezTo>
                        <a:pt x="710" y="902"/>
                        <a:pt x="710" y="902"/>
                        <a:pt x="710" y="902"/>
                      </a:cubicBezTo>
                      <a:cubicBezTo>
                        <a:pt x="710" y="855"/>
                        <a:pt x="710" y="855"/>
                        <a:pt x="710" y="855"/>
                      </a:cubicBezTo>
                      <a:cubicBezTo>
                        <a:pt x="710" y="293"/>
                        <a:pt x="710" y="293"/>
                        <a:pt x="710" y="293"/>
                      </a:cubicBezTo>
                      <a:cubicBezTo>
                        <a:pt x="710" y="282"/>
                        <a:pt x="719" y="273"/>
                        <a:pt x="730" y="273"/>
                      </a:cubicBezTo>
                      <a:cubicBezTo>
                        <a:pt x="741" y="273"/>
                        <a:pt x="750" y="282"/>
                        <a:pt x="750" y="293"/>
                      </a:cubicBezTo>
                      <a:cubicBezTo>
                        <a:pt x="769" y="777"/>
                        <a:pt x="769" y="777"/>
                        <a:pt x="769" y="777"/>
                      </a:cubicBezTo>
                      <a:cubicBezTo>
                        <a:pt x="769" y="829"/>
                        <a:pt x="811" y="872"/>
                        <a:pt x="864" y="872"/>
                      </a:cubicBezTo>
                      <a:cubicBezTo>
                        <a:pt x="917" y="872"/>
                        <a:pt x="959" y="829"/>
                        <a:pt x="959" y="777"/>
                      </a:cubicBezTo>
                      <a:lnTo>
                        <a:pt x="928" y="219"/>
                      </a:ln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1877" name="Google Shape;1877;p5"/>
              <p:cNvGrpSpPr/>
              <p:nvPr/>
            </p:nvGrpSpPr>
            <p:grpSpPr>
              <a:xfrm>
                <a:off x="3542793" y="4625736"/>
                <a:ext cx="118288" cy="271520"/>
                <a:chOff x="607887" y="2246898"/>
                <a:chExt cx="257427" cy="590903"/>
              </a:xfrm>
            </p:grpSpPr>
            <p:sp>
              <p:nvSpPr>
                <p:cNvPr id="1878" name="Google Shape;1878;p5"/>
                <p:cNvSpPr/>
                <p:nvPr/>
              </p:nvSpPr>
              <p:spPr>
                <a:xfrm>
                  <a:off x="675136" y="2246898"/>
                  <a:ext cx="123000" cy="122700"/>
                </a:xfrm>
                <a:prstGeom prst="ellipse">
                  <a:avLst/>
                </a:pr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79" name="Google Shape;1879;p5"/>
                <p:cNvSpPr/>
                <p:nvPr/>
              </p:nvSpPr>
              <p:spPr>
                <a:xfrm>
                  <a:off x="607887" y="2377662"/>
                  <a:ext cx="257427" cy="460139"/>
                </a:xfrm>
                <a:custGeom>
                  <a:avLst/>
                  <a:gdLst/>
                  <a:ahLst/>
                  <a:cxnLst/>
                  <a:rect l="l" t="t" r="r" b="b"/>
                  <a:pathLst>
                    <a:path w="959" h="1715" extrusionOk="0">
                      <a:moveTo>
                        <a:pt x="928" y="219"/>
                      </a:moveTo>
                      <a:cubicBezTo>
                        <a:pt x="928" y="65"/>
                        <a:pt x="768" y="0"/>
                        <a:pt x="670" y="0"/>
                      </a:cubicBezTo>
                      <a:cubicBezTo>
                        <a:pt x="572" y="0"/>
                        <a:pt x="557" y="72"/>
                        <a:pt x="480" y="72"/>
                      </a:cubicBezTo>
                      <a:cubicBezTo>
                        <a:pt x="403" y="72"/>
                        <a:pt x="367" y="0"/>
                        <a:pt x="290" y="0"/>
                      </a:cubicBezTo>
                      <a:cubicBezTo>
                        <a:pt x="213" y="0"/>
                        <a:pt x="32" y="65"/>
                        <a:pt x="32" y="219"/>
                      </a:cubicBezTo>
                      <a:cubicBezTo>
                        <a:pt x="0" y="777"/>
                        <a:pt x="0" y="777"/>
                        <a:pt x="0" y="777"/>
                      </a:cubicBezTo>
                      <a:cubicBezTo>
                        <a:pt x="0" y="829"/>
                        <a:pt x="43" y="872"/>
                        <a:pt x="96" y="872"/>
                      </a:cubicBezTo>
                      <a:cubicBezTo>
                        <a:pt x="148" y="872"/>
                        <a:pt x="191" y="829"/>
                        <a:pt x="191" y="777"/>
                      </a:cubicBezTo>
                      <a:cubicBezTo>
                        <a:pt x="210" y="293"/>
                        <a:pt x="210" y="293"/>
                        <a:pt x="210" y="293"/>
                      </a:cubicBezTo>
                      <a:cubicBezTo>
                        <a:pt x="210" y="282"/>
                        <a:pt x="219" y="273"/>
                        <a:pt x="230" y="273"/>
                      </a:cubicBezTo>
                      <a:cubicBezTo>
                        <a:pt x="241" y="273"/>
                        <a:pt x="250" y="282"/>
                        <a:pt x="250" y="293"/>
                      </a:cubicBezTo>
                      <a:cubicBezTo>
                        <a:pt x="250" y="855"/>
                        <a:pt x="250" y="855"/>
                        <a:pt x="250" y="855"/>
                      </a:cubicBezTo>
                      <a:cubicBezTo>
                        <a:pt x="250" y="902"/>
                        <a:pt x="250" y="902"/>
                        <a:pt x="250" y="902"/>
                      </a:cubicBezTo>
                      <a:cubicBezTo>
                        <a:pt x="191" y="1602"/>
                        <a:pt x="191" y="1602"/>
                        <a:pt x="191" y="1602"/>
                      </a:cubicBezTo>
                      <a:cubicBezTo>
                        <a:pt x="191" y="1664"/>
                        <a:pt x="242" y="1715"/>
                        <a:pt x="305" y="1715"/>
                      </a:cubicBezTo>
                      <a:cubicBezTo>
                        <a:pt x="367" y="1715"/>
                        <a:pt x="418" y="1664"/>
                        <a:pt x="418" y="1602"/>
                      </a:cubicBezTo>
                      <a:cubicBezTo>
                        <a:pt x="460" y="902"/>
                        <a:pt x="460" y="902"/>
                        <a:pt x="460" y="902"/>
                      </a:cubicBezTo>
                      <a:cubicBezTo>
                        <a:pt x="460" y="891"/>
                        <a:pt x="469" y="882"/>
                        <a:pt x="480" y="882"/>
                      </a:cubicBezTo>
                      <a:cubicBezTo>
                        <a:pt x="491" y="882"/>
                        <a:pt x="500" y="891"/>
                        <a:pt x="500" y="902"/>
                      </a:cubicBezTo>
                      <a:cubicBezTo>
                        <a:pt x="541" y="1602"/>
                        <a:pt x="541" y="1602"/>
                        <a:pt x="541" y="1602"/>
                      </a:cubicBezTo>
                      <a:cubicBezTo>
                        <a:pt x="541" y="1664"/>
                        <a:pt x="592" y="1715"/>
                        <a:pt x="655" y="1715"/>
                      </a:cubicBezTo>
                      <a:cubicBezTo>
                        <a:pt x="718" y="1715"/>
                        <a:pt x="769" y="1664"/>
                        <a:pt x="769" y="1602"/>
                      </a:cubicBezTo>
                      <a:cubicBezTo>
                        <a:pt x="710" y="902"/>
                        <a:pt x="710" y="902"/>
                        <a:pt x="710" y="902"/>
                      </a:cubicBezTo>
                      <a:cubicBezTo>
                        <a:pt x="710" y="855"/>
                        <a:pt x="710" y="855"/>
                        <a:pt x="710" y="855"/>
                      </a:cubicBezTo>
                      <a:cubicBezTo>
                        <a:pt x="710" y="293"/>
                        <a:pt x="710" y="293"/>
                        <a:pt x="710" y="293"/>
                      </a:cubicBezTo>
                      <a:cubicBezTo>
                        <a:pt x="710" y="282"/>
                        <a:pt x="719" y="273"/>
                        <a:pt x="730" y="273"/>
                      </a:cubicBezTo>
                      <a:cubicBezTo>
                        <a:pt x="741" y="273"/>
                        <a:pt x="750" y="282"/>
                        <a:pt x="750" y="293"/>
                      </a:cubicBezTo>
                      <a:cubicBezTo>
                        <a:pt x="769" y="777"/>
                        <a:pt x="769" y="777"/>
                        <a:pt x="769" y="777"/>
                      </a:cubicBezTo>
                      <a:cubicBezTo>
                        <a:pt x="769" y="829"/>
                        <a:pt x="811" y="872"/>
                        <a:pt x="864" y="872"/>
                      </a:cubicBezTo>
                      <a:cubicBezTo>
                        <a:pt x="917" y="872"/>
                        <a:pt x="959" y="829"/>
                        <a:pt x="959" y="777"/>
                      </a:cubicBezTo>
                      <a:lnTo>
                        <a:pt x="928" y="219"/>
                      </a:ln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1880" name="Google Shape;1880;p5"/>
              <p:cNvGrpSpPr/>
              <p:nvPr/>
            </p:nvGrpSpPr>
            <p:grpSpPr>
              <a:xfrm>
                <a:off x="3664120" y="4454275"/>
                <a:ext cx="118288" cy="271520"/>
                <a:chOff x="607887" y="2246898"/>
                <a:chExt cx="257427" cy="590903"/>
              </a:xfrm>
            </p:grpSpPr>
            <p:sp>
              <p:nvSpPr>
                <p:cNvPr id="1881" name="Google Shape;1881;p5"/>
                <p:cNvSpPr/>
                <p:nvPr/>
              </p:nvSpPr>
              <p:spPr>
                <a:xfrm>
                  <a:off x="675136" y="2246898"/>
                  <a:ext cx="123000" cy="122700"/>
                </a:xfrm>
                <a:prstGeom prst="ellipse">
                  <a:avLst/>
                </a:pr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82" name="Google Shape;1882;p5"/>
                <p:cNvSpPr/>
                <p:nvPr/>
              </p:nvSpPr>
              <p:spPr>
                <a:xfrm>
                  <a:off x="607887" y="2377662"/>
                  <a:ext cx="257427" cy="460139"/>
                </a:xfrm>
                <a:custGeom>
                  <a:avLst/>
                  <a:gdLst/>
                  <a:ahLst/>
                  <a:cxnLst/>
                  <a:rect l="l" t="t" r="r" b="b"/>
                  <a:pathLst>
                    <a:path w="959" h="1715" extrusionOk="0">
                      <a:moveTo>
                        <a:pt x="928" y="219"/>
                      </a:moveTo>
                      <a:cubicBezTo>
                        <a:pt x="928" y="65"/>
                        <a:pt x="768" y="0"/>
                        <a:pt x="670" y="0"/>
                      </a:cubicBezTo>
                      <a:cubicBezTo>
                        <a:pt x="572" y="0"/>
                        <a:pt x="557" y="72"/>
                        <a:pt x="480" y="72"/>
                      </a:cubicBezTo>
                      <a:cubicBezTo>
                        <a:pt x="403" y="72"/>
                        <a:pt x="367" y="0"/>
                        <a:pt x="290" y="0"/>
                      </a:cubicBezTo>
                      <a:cubicBezTo>
                        <a:pt x="213" y="0"/>
                        <a:pt x="32" y="65"/>
                        <a:pt x="32" y="219"/>
                      </a:cubicBezTo>
                      <a:cubicBezTo>
                        <a:pt x="0" y="777"/>
                        <a:pt x="0" y="777"/>
                        <a:pt x="0" y="777"/>
                      </a:cubicBezTo>
                      <a:cubicBezTo>
                        <a:pt x="0" y="829"/>
                        <a:pt x="43" y="872"/>
                        <a:pt x="96" y="872"/>
                      </a:cubicBezTo>
                      <a:cubicBezTo>
                        <a:pt x="148" y="872"/>
                        <a:pt x="191" y="829"/>
                        <a:pt x="191" y="777"/>
                      </a:cubicBezTo>
                      <a:cubicBezTo>
                        <a:pt x="210" y="293"/>
                        <a:pt x="210" y="293"/>
                        <a:pt x="210" y="293"/>
                      </a:cubicBezTo>
                      <a:cubicBezTo>
                        <a:pt x="210" y="282"/>
                        <a:pt x="219" y="273"/>
                        <a:pt x="230" y="273"/>
                      </a:cubicBezTo>
                      <a:cubicBezTo>
                        <a:pt x="241" y="273"/>
                        <a:pt x="250" y="282"/>
                        <a:pt x="250" y="293"/>
                      </a:cubicBezTo>
                      <a:cubicBezTo>
                        <a:pt x="250" y="855"/>
                        <a:pt x="250" y="855"/>
                        <a:pt x="250" y="855"/>
                      </a:cubicBezTo>
                      <a:cubicBezTo>
                        <a:pt x="250" y="902"/>
                        <a:pt x="250" y="902"/>
                        <a:pt x="250" y="902"/>
                      </a:cubicBezTo>
                      <a:cubicBezTo>
                        <a:pt x="191" y="1602"/>
                        <a:pt x="191" y="1602"/>
                        <a:pt x="191" y="1602"/>
                      </a:cubicBezTo>
                      <a:cubicBezTo>
                        <a:pt x="191" y="1664"/>
                        <a:pt x="242" y="1715"/>
                        <a:pt x="305" y="1715"/>
                      </a:cubicBezTo>
                      <a:cubicBezTo>
                        <a:pt x="367" y="1715"/>
                        <a:pt x="418" y="1664"/>
                        <a:pt x="418" y="1602"/>
                      </a:cubicBezTo>
                      <a:cubicBezTo>
                        <a:pt x="460" y="902"/>
                        <a:pt x="460" y="902"/>
                        <a:pt x="460" y="902"/>
                      </a:cubicBezTo>
                      <a:cubicBezTo>
                        <a:pt x="460" y="891"/>
                        <a:pt x="469" y="882"/>
                        <a:pt x="480" y="882"/>
                      </a:cubicBezTo>
                      <a:cubicBezTo>
                        <a:pt x="491" y="882"/>
                        <a:pt x="500" y="891"/>
                        <a:pt x="500" y="902"/>
                      </a:cubicBezTo>
                      <a:cubicBezTo>
                        <a:pt x="541" y="1602"/>
                        <a:pt x="541" y="1602"/>
                        <a:pt x="541" y="1602"/>
                      </a:cubicBezTo>
                      <a:cubicBezTo>
                        <a:pt x="541" y="1664"/>
                        <a:pt x="592" y="1715"/>
                        <a:pt x="655" y="1715"/>
                      </a:cubicBezTo>
                      <a:cubicBezTo>
                        <a:pt x="718" y="1715"/>
                        <a:pt x="769" y="1664"/>
                        <a:pt x="769" y="1602"/>
                      </a:cubicBezTo>
                      <a:cubicBezTo>
                        <a:pt x="710" y="902"/>
                        <a:pt x="710" y="902"/>
                        <a:pt x="710" y="902"/>
                      </a:cubicBezTo>
                      <a:cubicBezTo>
                        <a:pt x="710" y="855"/>
                        <a:pt x="710" y="855"/>
                        <a:pt x="710" y="855"/>
                      </a:cubicBezTo>
                      <a:cubicBezTo>
                        <a:pt x="710" y="293"/>
                        <a:pt x="710" y="293"/>
                        <a:pt x="710" y="293"/>
                      </a:cubicBezTo>
                      <a:cubicBezTo>
                        <a:pt x="710" y="282"/>
                        <a:pt x="719" y="273"/>
                        <a:pt x="730" y="273"/>
                      </a:cubicBezTo>
                      <a:cubicBezTo>
                        <a:pt x="741" y="273"/>
                        <a:pt x="750" y="282"/>
                        <a:pt x="750" y="293"/>
                      </a:cubicBezTo>
                      <a:cubicBezTo>
                        <a:pt x="769" y="777"/>
                        <a:pt x="769" y="777"/>
                        <a:pt x="769" y="777"/>
                      </a:cubicBezTo>
                      <a:cubicBezTo>
                        <a:pt x="769" y="829"/>
                        <a:pt x="811" y="872"/>
                        <a:pt x="864" y="872"/>
                      </a:cubicBezTo>
                      <a:cubicBezTo>
                        <a:pt x="917" y="872"/>
                        <a:pt x="959" y="829"/>
                        <a:pt x="959" y="777"/>
                      </a:cubicBezTo>
                      <a:lnTo>
                        <a:pt x="928" y="219"/>
                      </a:ln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1883" name="Google Shape;1883;p5"/>
              <p:cNvGrpSpPr/>
              <p:nvPr/>
            </p:nvGrpSpPr>
            <p:grpSpPr>
              <a:xfrm>
                <a:off x="3770346" y="4641702"/>
                <a:ext cx="118288" cy="271520"/>
                <a:chOff x="607887" y="2246898"/>
                <a:chExt cx="257427" cy="590903"/>
              </a:xfrm>
            </p:grpSpPr>
            <p:sp>
              <p:nvSpPr>
                <p:cNvPr id="1884" name="Google Shape;1884;p5"/>
                <p:cNvSpPr/>
                <p:nvPr/>
              </p:nvSpPr>
              <p:spPr>
                <a:xfrm>
                  <a:off x="675136" y="2246898"/>
                  <a:ext cx="123000" cy="122700"/>
                </a:xfrm>
                <a:prstGeom prst="ellipse">
                  <a:avLst/>
                </a:pr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85" name="Google Shape;1885;p5"/>
                <p:cNvSpPr/>
                <p:nvPr/>
              </p:nvSpPr>
              <p:spPr>
                <a:xfrm>
                  <a:off x="607887" y="2377662"/>
                  <a:ext cx="257427" cy="460139"/>
                </a:xfrm>
                <a:custGeom>
                  <a:avLst/>
                  <a:gdLst/>
                  <a:ahLst/>
                  <a:cxnLst/>
                  <a:rect l="l" t="t" r="r" b="b"/>
                  <a:pathLst>
                    <a:path w="959" h="1715" extrusionOk="0">
                      <a:moveTo>
                        <a:pt x="928" y="219"/>
                      </a:moveTo>
                      <a:cubicBezTo>
                        <a:pt x="928" y="65"/>
                        <a:pt x="768" y="0"/>
                        <a:pt x="670" y="0"/>
                      </a:cubicBezTo>
                      <a:cubicBezTo>
                        <a:pt x="572" y="0"/>
                        <a:pt x="557" y="72"/>
                        <a:pt x="480" y="72"/>
                      </a:cubicBezTo>
                      <a:cubicBezTo>
                        <a:pt x="403" y="72"/>
                        <a:pt x="367" y="0"/>
                        <a:pt x="290" y="0"/>
                      </a:cubicBezTo>
                      <a:cubicBezTo>
                        <a:pt x="213" y="0"/>
                        <a:pt x="32" y="65"/>
                        <a:pt x="32" y="219"/>
                      </a:cubicBezTo>
                      <a:cubicBezTo>
                        <a:pt x="0" y="777"/>
                        <a:pt x="0" y="777"/>
                        <a:pt x="0" y="777"/>
                      </a:cubicBezTo>
                      <a:cubicBezTo>
                        <a:pt x="0" y="829"/>
                        <a:pt x="43" y="872"/>
                        <a:pt x="96" y="872"/>
                      </a:cubicBezTo>
                      <a:cubicBezTo>
                        <a:pt x="148" y="872"/>
                        <a:pt x="191" y="829"/>
                        <a:pt x="191" y="777"/>
                      </a:cubicBezTo>
                      <a:cubicBezTo>
                        <a:pt x="210" y="293"/>
                        <a:pt x="210" y="293"/>
                        <a:pt x="210" y="293"/>
                      </a:cubicBezTo>
                      <a:cubicBezTo>
                        <a:pt x="210" y="282"/>
                        <a:pt x="219" y="273"/>
                        <a:pt x="230" y="273"/>
                      </a:cubicBezTo>
                      <a:cubicBezTo>
                        <a:pt x="241" y="273"/>
                        <a:pt x="250" y="282"/>
                        <a:pt x="250" y="293"/>
                      </a:cubicBezTo>
                      <a:cubicBezTo>
                        <a:pt x="250" y="855"/>
                        <a:pt x="250" y="855"/>
                        <a:pt x="250" y="855"/>
                      </a:cubicBezTo>
                      <a:cubicBezTo>
                        <a:pt x="250" y="902"/>
                        <a:pt x="250" y="902"/>
                        <a:pt x="250" y="902"/>
                      </a:cubicBezTo>
                      <a:cubicBezTo>
                        <a:pt x="191" y="1602"/>
                        <a:pt x="191" y="1602"/>
                        <a:pt x="191" y="1602"/>
                      </a:cubicBezTo>
                      <a:cubicBezTo>
                        <a:pt x="191" y="1664"/>
                        <a:pt x="242" y="1715"/>
                        <a:pt x="305" y="1715"/>
                      </a:cubicBezTo>
                      <a:cubicBezTo>
                        <a:pt x="367" y="1715"/>
                        <a:pt x="418" y="1664"/>
                        <a:pt x="418" y="1602"/>
                      </a:cubicBezTo>
                      <a:cubicBezTo>
                        <a:pt x="460" y="902"/>
                        <a:pt x="460" y="902"/>
                        <a:pt x="460" y="902"/>
                      </a:cubicBezTo>
                      <a:cubicBezTo>
                        <a:pt x="460" y="891"/>
                        <a:pt x="469" y="882"/>
                        <a:pt x="480" y="882"/>
                      </a:cubicBezTo>
                      <a:cubicBezTo>
                        <a:pt x="491" y="882"/>
                        <a:pt x="500" y="891"/>
                        <a:pt x="500" y="902"/>
                      </a:cubicBezTo>
                      <a:cubicBezTo>
                        <a:pt x="541" y="1602"/>
                        <a:pt x="541" y="1602"/>
                        <a:pt x="541" y="1602"/>
                      </a:cubicBezTo>
                      <a:cubicBezTo>
                        <a:pt x="541" y="1664"/>
                        <a:pt x="592" y="1715"/>
                        <a:pt x="655" y="1715"/>
                      </a:cubicBezTo>
                      <a:cubicBezTo>
                        <a:pt x="718" y="1715"/>
                        <a:pt x="769" y="1664"/>
                        <a:pt x="769" y="1602"/>
                      </a:cubicBezTo>
                      <a:cubicBezTo>
                        <a:pt x="710" y="902"/>
                        <a:pt x="710" y="902"/>
                        <a:pt x="710" y="902"/>
                      </a:cubicBezTo>
                      <a:cubicBezTo>
                        <a:pt x="710" y="855"/>
                        <a:pt x="710" y="855"/>
                        <a:pt x="710" y="855"/>
                      </a:cubicBezTo>
                      <a:cubicBezTo>
                        <a:pt x="710" y="293"/>
                        <a:pt x="710" y="293"/>
                        <a:pt x="710" y="293"/>
                      </a:cubicBezTo>
                      <a:cubicBezTo>
                        <a:pt x="710" y="282"/>
                        <a:pt x="719" y="273"/>
                        <a:pt x="730" y="273"/>
                      </a:cubicBezTo>
                      <a:cubicBezTo>
                        <a:pt x="741" y="273"/>
                        <a:pt x="750" y="282"/>
                        <a:pt x="750" y="293"/>
                      </a:cubicBezTo>
                      <a:cubicBezTo>
                        <a:pt x="769" y="777"/>
                        <a:pt x="769" y="777"/>
                        <a:pt x="769" y="777"/>
                      </a:cubicBezTo>
                      <a:cubicBezTo>
                        <a:pt x="769" y="829"/>
                        <a:pt x="811" y="872"/>
                        <a:pt x="864" y="872"/>
                      </a:cubicBezTo>
                      <a:cubicBezTo>
                        <a:pt x="917" y="872"/>
                        <a:pt x="959" y="829"/>
                        <a:pt x="959" y="777"/>
                      </a:cubicBezTo>
                      <a:lnTo>
                        <a:pt x="928" y="219"/>
                      </a:ln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1886" name="Google Shape;1886;p5"/>
              <p:cNvGrpSpPr/>
              <p:nvPr/>
            </p:nvGrpSpPr>
            <p:grpSpPr>
              <a:xfrm>
                <a:off x="3655675" y="4749700"/>
                <a:ext cx="118288" cy="271520"/>
                <a:chOff x="607887" y="2246898"/>
                <a:chExt cx="257427" cy="590903"/>
              </a:xfrm>
            </p:grpSpPr>
            <p:sp>
              <p:nvSpPr>
                <p:cNvPr id="1887" name="Google Shape;1887;p5"/>
                <p:cNvSpPr/>
                <p:nvPr/>
              </p:nvSpPr>
              <p:spPr>
                <a:xfrm>
                  <a:off x="675136" y="2246898"/>
                  <a:ext cx="123000" cy="122700"/>
                </a:xfrm>
                <a:prstGeom prst="ellipse">
                  <a:avLst/>
                </a:pr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88" name="Google Shape;1888;p5"/>
                <p:cNvSpPr/>
                <p:nvPr/>
              </p:nvSpPr>
              <p:spPr>
                <a:xfrm>
                  <a:off x="607887" y="2377662"/>
                  <a:ext cx="257427" cy="460139"/>
                </a:xfrm>
                <a:custGeom>
                  <a:avLst/>
                  <a:gdLst/>
                  <a:ahLst/>
                  <a:cxnLst/>
                  <a:rect l="l" t="t" r="r" b="b"/>
                  <a:pathLst>
                    <a:path w="959" h="1715" extrusionOk="0">
                      <a:moveTo>
                        <a:pt x="928" y="219"/>
                      </a:moveTo>
                      <a:cubicBezTo>
                        <a:pt x="928" y="65"/>
                        <a:pt x="768" y="0"/>
                        <a:pt x="670" y="0"/>
                      </a:cubicBezTo>
                      <a:cubicBezTo>
                        <a:pt x="572" y="0"/>
                        <a:pt x="557" y="72"/>
                        <a:pt x="480" y="72"/>
                      </a:cubicBezTo>
                      <a:cubicBezTo>
                        <a:pt x="403" y="72"/>
                        <a:pt x="367" y="0"/>
                        <a:pt x="290" y="0"/>
                      </a:cubicBezTo>
                      <a:cubicBezTo>
                        <a:pt x="213" y="0"/>
                        <a:pt x="32" y="65"/>
                        <a:pt x="32" y="219"/>
                      </a:cubicBezTo>
                      <a:cubicBezTo>
                        <a:pt x="0" y="777"/>
                        <a:pt x="0" y="777"/>
                        <a:pt x="0" y="777"/>
                      </a:cubicBezTo>
                      <a:cubicBezTo>
                        <a:pt x="0" y="829"/>
                        <a:pt x="43" y="872"/>
                        <a:pt x="96" y="872"/>
                      </a:cubicBezTo>
                      <a:cubicBezTo>
                        <a:pt x="148" y="872"/>
                        <a:pt x="191" y="829"/>
                        <a:pt x="191" y="777"/>
                      </a:cubicBezTo>
                      <a:cubicBezTo>
                        <a:pt x="210" y="293"/>
                        <a:pt x="210" y="293"/>
                        <a:pt x="210" y="293"/>
                      </a:cubicBezTo>
                      <a:cubicBezTo>
                        <a:pt x="210" y="282"/>
                        <a:pt x="219" y="273"/>
                        <a:pt x="230" y="273"/>
                      </a:cubicBezTo>
                      <a:cubicBezTo>
                        <a:pt x="241" y="273"/>
                        <a:pt x="250" y="282"/>
                        <a:pt x="250" y="293"/>
                      </a:cubicBezTo>
                      <a:cubicBezTo>
                        <a:pt x="250" y="855"/>
                        <a:pt x="250" y="855"/>
                        <a:pt x="250" y="855"/>
                      </a:cubicBezTo>
                      <a:cubicBezTo>
                        <a:pt x="250" y="902"/>
                        <a:pt x="250" y="902"/>
                        <a:pt x="250" y="902"/>
                      </a:cubicBezTo>
                      <a:cubicBezTo>
                        <a:pt x="191" y="1602"/>
                        <a:pt x="191" y="1602"/>
                        <a:pt x="191" y="1602"/>
                      </a:cubicBezTo>
                      <a:cubicBezTo>
                        <a:pt x="191" y="1664"/>
                        <a:pt x="242" y="1715"/>
                        <a:pt x="305" y="1715"/>
                      </a:cubicBezTo>
                      <a:cubicBezTo>
                        <a:pt x="367" y="1715"/>
                        <a:pt x="418" y="1664"/>
                        <a:pt x="418" y="1602"/>
                      </a:cubicBezTo>
                      <a:cubicBezTo>
                        <a:pt x="460" y="902"/>
                        <a:pt x="460" y="902"/>
                        <a:pt x="460" y="902"/>
                      </a:cubicBezTo>
                      <a:cubicBezTo>
                        <a:pt x="460" y="891"/>
                        <a:pt x="469" y="882"/>
                        <a:pt x="480" y="882"/>
                      </a:cubicBezTo>
                      <a:cubicBezTo>
                        <a:pt x="491" y="882"/>
                        <a:pt x="500" y="891"/>
                        <a:pt x="500" y="902"/>
                      </a:cubicBezTo>
                      <a:cubicBezTo>
                        <a:pt x="541" y="1602"/>
                        <a:pt x="541" y="1602"/>
                        <a:pt x="541" y="1602"/>
                      </a:cubicBezTo>
                      <a:cubicBezTo>
                        <a:pt x="541" y="1664"/>
                        <a:pt x="592" y="1715"/>
                        <a:pt x="655" y="1715"/>
                      </a:cubicBezTo>
                      <a:cubicBezTo>
                        <a:pt x="718" y="1715"/>
                        <a:pt x="769" y="1664"/>
                        <a:pt x="769" y="1602"/>
                      </a:cubicBezTo>
                      <a:cubicBezTo>
                        <a:pt x="710" y="902"/>
                        <a:pt x="710" y="902"/>
                        <a:pt x="710" y="902"/>
                      </a:cubicBezTo>
                      <a:cubicBezTo>
                        <a:pt x="710" y="855"/>
                        <a:pt x="710" y="855"/>
                        <a:pt x="710" y="855"/>
                      </a:cubicBezTo>
                      <a:cubicBezTo>
                        <a:pt x="710" y="293"/>
                        <a:pt x="710" y="293"/>
                        <a:pt x="710" y="293"/>
                      </a:cubicBezTo>
                      <a:cubicBezTo>
                        <a:pt x="710" y="282"/>
                        <a:pt x="719" y="273"/>
                        <a:pt x="730" y="273"/>
                      </a:cubicBezTo>
                      <a:cubicBezTo>
                        <a:pt x="741" y="273"/>
                        <a:pt x="750" y="282"/>
                        <a:pt x="750" y="293"/>
                      </a:cubicBezTo>
                      <a:cubicBezTo>
                        <a:pt x="769" y="777"/>
                        <a:pt x="769" y="777"/>
                        <a:pt x="769" y="777"/>
                      </a:cubicBezTo>
                      <a:cubicBezTo>
                        <a:pt x="769" y="829"/>
                        <a:pt x="811" y="872"/>
                        <a:pt x="864" y="872"/>
                      </a:cubicBezTo>
                      <a:cubicBezTo>
                        <a:pt x="917" y="872"/>
                        <a:pt x="959" y="829"/>
                        <a:pt x="959" y="777"/>
                      </a:cubicBezTo>
                      <a:lnTo>
                        <a:pt x="928" y="219"/>
                      </a:ln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1889" name="Google Shape;1889;p5"/>
              <p:cNvGrpSpPr/>
              <p:nvPr/>
            </p:nvGrpSpPr>
            <p:grpSpPr>
              <a:xfrm>
                <a:off x="3386312" y="4651425"/>
                <a:ext cx="118288" cy="271520"/>
                <a:chOff x="607887" y="2246898"/>
                <a:chExt cx="257427" cy="590903"/>
              </a:xfrm>
            </p:grpSpPr>
            <p:sp>
              <p:nvSpPr>
                <p:cNvPr id="1890" name="Google Shape;1890;p5"/>
                <p:cNvSpPr/>
                <p:nvPr/>
              </p:nvSpPr>
              <p:spPr>
                <a:xfrm>
                  <a:off x="675136" y="2246898"/>
                  <a:ext cx="123000" cy="122700"/>
                </a:xfrm>
                <a:prstGeom prst="ellipse">
                  <a:avLst/>
                </a:pr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91" name="Google Shape;1891;p5"/>
                <p:cNvSpPr/>
                <p:nvPr/>
              </p:nvSpPr>
              <p:spPr>
                <a:xfrm>
                  <a:off x="607887" y="2377662"/>
                  <a:ext cx="257427" cy="460139"/>
                </a:xfrm>
                <a:custGeom>
                  <a:avLst/>
                  <a:gdLst/>
                  <a:ahLst/>
                  <a:cxnLst/>
                  <a:rect l="l" t="t" r="r" b="b"/>
                  <a:pathLst>
                    <a:path w="959" h="1715" extrusionOk="0">
                      <a:moveTo>
                        <a:pt x="928" y="219"/>
                      </a:moveTo>
                      <a:cubicBezTo>
                        <a:pt x="928" y="65"/>
                        <a:pt x="768" y="0"/>
                        <a:pt x="670" y="0"/>
                      </a:cubicBezTo>
                      <a:cubicBezTo>
                        <a:pt x="572" y="0"/>
                        <a:pt x="557" y="72"/>
                        <a:pt x="480" y="72"/>
                      </a:cubicBezTo>
                      <a:cubicBezTo>
                        <a:pt x="403" y="72"/>
                        <a:pt x="367" y="0"/>
                        <a:pt x="290" y="0"/>
                      </a:cubicBezTo>
                      <a:cubicBezTo>
                        <a:pt x="213" y="0"/>
                        <a:pt x="32" y="65"/>
                        <a:pt x="32" y="219"/>
                      </a:cubicBezTo>
                      <a:cubicBezTo>
                        <a:pt x="0" y="777"/>
                        <a:pt x="0" y="777"/>
                        <a:pt x="0" y="777"/>
                      </a:cubicBezTo>
                      <a:cubicBezTo>
                        <a:pt x="0" y="829"/>
                        <a:pt x="43" y="872"/>
                        <a:pt x="96" y="872"/>
                      </a:cubicBezTo>
                      <a:cubicBezTo>
                        <a:pt x="148" y="872"/>
                        <a:pt x="191" y="829"/>
                        <a:pt x="191" y="777"/>
                      </a:cubicBezTo>
                      <a:cubicBezTo>
                        <a:pt x="210" y="293"/>
                        <a:pt x="210" y="293"/>
                        <a:pt x="210" y="293"/>
                      </a:cubicBezTo>
                      <a:cubicBezTo>
                        <a:pt x="210" y="282"/>
                        <a:pt x="219" y="273"/>
                        <a:pt x="230" y="273"/>
                      </a:cubicBezTo>
                      <a:cubicBezTo>
                        <a:pt x="241" y="273"/>
                        <a:pt x="250" y="282"/>
                        <a:pt x="250" y="293"/>
                      </a:cubicBezTo>
                      <a:cubicBezTo>
                        <a:pt x="250" y="855"/>
                        <a:pt x="250" y="855"/>
                        <a:pt x="250" y="855"/>
                      </a:cubicBezTo>
                      <a:cubicBezTo>
                        <a:pt x="250" y="902"/>
                        <a:pt x="250" y="902"/>
                        <a:pt x="250" y="902"/>
                      </a:cubicBezTo>
                      <a:cubicBezTo>
                        <a:pt x="191" y="1602"/>
                        <a:pt x="191" y="1602"/>
                        <a:pt x="191" y="1602"/>
                      </a:cubicBezTo>
                      <a:cubicBezTo>
                        <a:pt x="191" y="1664"/>
                        <a:pt x="242" y="1715"/>
                        <a:pt x="305" y="1715"/>
                      </a:cubicBezTo>
                      <a:cubicBezTo>
                        <a:pt x="367" y="1715"/>
                        <a:pt x="418" y="1664"/>
                        <a:pt x="418" y="1602"/>
                      </a:cubicBezTo>
                      <a:cubicBezTo>
                        <a:pt x="460" y="902"/>
                        <a:pt x="460" y="902"/>
                        <a:pt x="460" y="902"/>
                      </a:cubicBezTo>
                      <a:cubicBezTo>
                        <a:pt x="460" y="891"/>
                        <a:pt x="469" y="882"/>
                        <a:pt x="480" y="882"/>
                      </a:cubicBezTo>
                      <a:cubicBezTo>
                        <a:pt x="491" y="882"/>
                        <a:pt x="500" y="891"/>
                        <a:pt x="500" y="902"/>
                      </a:cubicBezTo>
                      <a:cubicBezTo>
                        <a:pt x="541" y="1602"/>
                        <a:pt x="541" y="1602"/>
                        <a:pt x="541" y="1602"/>
                      </a:cubicBezTo>
                      <a:cubicBezTo>
                        <a:pt x="541" y="1664"/>
                        <a:pt x="592" y="1715"/>
                        <a:pt x="655" y="1715"/>
                      </a:cubicBezTo>
                      <a:cubicBezTo>
                        <a:pt x="718" y="1715"/>
                        <a:pt x="769" y="1664"/>
                        <a:pt x="769" y="1602"/>
                      </a:cubicBezTo>
                      <a:cubicBezTo>
                        <a:pt x="710" y="902"/>
                        <a:pt x="710" y="902"/>
                        <a:pt x="710" y="902"/>
                      </a:cubicBezTo>
                      <a:cubicBezTo>
                        <a:pt x="710" y="855"/>
                        <a:pt x="710" y="855"/>
                        <a:pt x="710" y="855"/>
                      </a:cubicBezTo>
                      <a:cubicBezTo>
                        <a:pt x="710" y="293"/>
                        <a:pt x="710" y="293"/>
                        <a:pt x="710" y="293"/>
                      </a:cubicBezTo>
                      <a:cubicBezTo>
                        <a:pt x="710" y="282"/>
                        <a:pt x="719" y="273"/>
                        <a:pt x="730" y="273"/>
                      </a:cubicBezTo>
                      <a:cubicBezTo>
                        <a:pt x="741" y="273"/>
                        <a:pt x="750" y="282"/>
                        <a:pt x="750" y="293"/>
                      </a:cubicBezTo>
                      <a:cubicBezTo>
                        <a:pt x="769" y="777"/>
                        <a:pt x="769" y="777"/>
                        <a:pt x="769" y="777"/>
                      </a:cubicBezTo>
                      <a:cubicBezTo>
                        <a:pt x="769" y="829"/>
                        <a:pt x="811" y="872"/>
                        <a:pt x="864" y="872"/>
                      </a:cubicBezTo>
                      <a:cubicBezTo>
                        <a:pt x="917" y="872"/>
                        <a:pt x="959" y="829"/>
                        <a:pt x="959" y="777"/>
                      </a:cubicBezTo>
                      <a:lnTo>
                        <a:pt x="928" y="219"/>
                      </a:ln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grpSp>
      <p:grpSp>
        <p:nvGrpSpPr>
          <p:cNvPr id="1892" name="Google Shape;1892;p5"/>
          <p:cNvGrpSpPr/>
          <p:nvPr/>
        </p:nvGrpSpPr>
        <p:grpSpPr>
          <a:xfrm>
            <a:off x="5401818" y="1704712"/>
            <a:ext cx="617684" cy="617684"/>
            <a:chOff x="5401952" y="1304693"/>
            <a:chExt cx="617700" cy="617700"/>
          </a:xfrm>
        </p:grpSpPr>
        <p:sp>
          <p:nvSpPr>
            <p:cNvPr id="1862" name="Google Shape;1862;p5"/>
            <p:cNvSpPr/>
            <p:nvPr/>
          </p:nvSpPr>
          <p:spPr>
            <a:xfrm rot="10800000">
              <a:off x="5401952" y="1304693"/>
              <a:ext cx="617700" cy="617700"/>
            </a:xfrm>
            <a:prstGeom prst="ellipse">
              <a:avLst/>
            </a:prstGeom>
            <a:solidFill>
              <a:srgbClr val="6EA794"/>
            </a:solidFill>
            <a:ln w="38100" cap="flat" cmpd="dbl">
              <a:solidFill>
                <a:srgbClr val="6EA7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25" b="0" i="0" u="none" strike="noStrike" cap="none">
                <a:solidFill>
                  <a:srgbClr val="000000"/>
                </a:solidFill>
                <a:latin typeface="Calibri"/>
                <a:ea typeface="Calibri"/>
                <a:cs typeface="Calibri"/>
                <a:sym typeface="Calibri"/>
              </a:endParaRPr>
            </a:p>
          </p:txBody>
        </p:sp>
        <p:grpSp>
          <p:nvGrpSpPr>
            <p:cNvPr id="1893" name="Google Shape;1893;p5"/>
            <p:cNvGrpSpPr/>
            <p:nvPr/>
          </p:nvGrpSpPr>
          <p:grpSpPr>
            <a:xfrm>
              <a:off x="5500477" y="1454985"/>
              <a:ext cx="420636" cy="330120"/>
              <a:chOff x="4521813" y="3449941"/>
              <a:chExt cx="553469" cy="434368"/>
            </a:xfrm>
          </p:grpSpPr>
          <p:sp>
            <p:nvSpPr>
              <p:cNvPr id="1894" name="Google Shape;1894;p5"/>
              <p:cNvSpPr/>
              <p:nvPr/>
            </p:nvSpPr>
            <p:spPr>
              <a:xfrm>
                <a:off x="4521813" y="3449941"/>
                <a:ext cx="448379" cy="434368"/>
              </a:xfrm>
              <a:custGeom>
                <a:avLst/>
                <a:gdLst/>
                <a:ahLst/>
                <a:cxnLst/>
                <a:rect l="l" t="t" r="r" b="b"/>
                <a:pathLst>
                  <a:path w="268" h="261" extrusionOk="0">
                    <a:moveTo>
                      <a:pt x="13" y="39"/>
                    </a:moveTo>
                    <a:cubicBezTo>
                      <a:pt x="24" y="50"/>
                      <a:pt x="35" y="61"/>
                      <a:pt x="46" y="72"/>
                    </a:cubicBezTo>
                    <a:cubicBezTo>
                      <a:pt x="49" y="75"/>
                      <a:pt x="52" y="76"/>
                      <a:pt x="55" y="75"/>
                    </a:cubicBezTo>
                    <a:cubicBezTo>
                      <a:pt x="69" y="69"/>
                      <a:pt x="79" y="59"/>
                      <a:pt x="84" y="45"/>
                    </a:cubicBezTo>
                    <a:cubicBezTo>
                      <a:pt x="85" y="42"/>
                      <a:pt x="85" y="40"/>
                      <a:pt x="82" y="38"/>
                    </a:cubicBezTo>
                    <a:cubicBezTo>
                      <a:pt x="72" y="28"/>
                      <a:pt x="62" y="17"/>
                      <a:pt x="51" y="7"/>
                    </a:cubicBezTo>
                    <a:cubicBezTo>
                      <a:pt x="51" y="6"/>
                      <a:pt x="50" y="5"/>
                      <a:pt x="48" y="4"/>
                    </a:cubicBezTo>
                    <a:cubicBezTo>
                      <a:pt x="62" y="0"/>
                      <a:pt x="75" y="0"/>
                      <a:pt x="88" y="5"/>
                    </a:cubicBezTo>
                    <a:cubicBezTo>
                      <a:pt x="112" y="15"/>
                      <a:pt x="125" y="35"/>
                      <a:pt x="124" y="61"/>
                    </a:cubicBezTo>
                    <a:cubicBezTo>
                      <a:pt x="123" y="71"/>
                      <a:pt x="127" y="80"/>
                      <a:pt x="134" y="87"/>
                    </a:cubicBezTo>
                    <a:cubicBezTo>
                      <a:pt x="175" y="127"/>
                      <a:pt x="215" y="168"/>
                      <a:pt x="256" y="208"/>
                    </a:cubicBezTo>
                    <a:cubicBezTo>
                      <a:pt x="266" y="219"/>
                      <a:pt x="268" y="231"/>
                      <a:pt x="262" y="243"/>
                    </a:cubicBezTo>
                    <a:cubicBezTo>
                      <a:pt x="254" y="257"/>
                      <a:pt x="234" y="261"/>
                      <a:pt x="222" y="250"/>
                    </a:cubicBezTo>
                    <a:cubicBezTo>
                      <a:pt x="212" y="242"/>
                      <a:pt x="203" y="232"/>
                      <a:pt x="194" y="223"/>
                    </a:cubicBezTo>
                    <a:cubicBezTo>
                      <a:pt x="161" y="190"/>
                      <a:pt x="128" y="157"/>
                      <a:pt x="95" y="124"/>
                    </a:cubicBezTo>
                    <a:cubicBezTo>
                      <a:pt x="88" y="117"/>
                      <a:pt x="80" y="114"/>
                      <a:pt x="70" y="115"/>
                    </a:cubicBezTo>
                    <a:cubicBezTo>
                      <a:pt x="30" y="117"/>
                      <a:pt x="0" y="78"/>
                      <a:pt x="13" y="39"/>
                    </a:cubicBezTo>
                    <a:close/>
                    <a:moveTo>
                      <a:pt x="248" y="228"/>
                    </a:moveTo>
                    <a:cubicBezTo>
                      <a:pt x="248" y="221"/>
                      <a:pt x="243" y="217"/>
                      <a:pt x="237" y="217"/>
                    </a:cubicBezTo>
                    <a:cubicBezTo>
                      <a:pt x="231" y="217"/>
                      <a:pt x="226" y="221"/>
                      <a:pt x="226" y="227"/>
                    </a:cubicBezTo>
                    <a:cubicBezTo>
                      <a:pt x="226" y="234"/>
                      <a:pt x="231" y="239"/>
                      <a:pt x="237" y="239"/>
                    </a:cubicBezTo>
                    <a:cubicBezTo>
                      <a:pt x="243" y="239"/>
                      <a:pt x="248" y="234"/>
                      <a:pt x="248" y="228"/>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95" name="Google Shape;1895;p5"/>
              <p:cNvSpPr/>
              <p:nvPr/>
            </p:nvSpPr>
            <p:spPr>
              <a:xfrm>
                <a:off x="4760015" y="3454611"/>
                <a:ext cx="315267" cy="224190"/>
              </a:xfrm>
              <a:custGeom>
                <a:avLst/>
                <a:gdLst/>
                <a:ahLst/>
                <a:cxnLst/>
                <a:rect l="l" t="t" r="r" b="b"/>
                <a:pathLst>
                  <a:path w="188" h="135" extrusionOk="0">
                    <a:moveTo>
                      <a:pt x="31" y="92"/>
                    </a:moveTo>
                    <a:cubicBezTo>
                      <a:pt x="37" y="85"/>
                      <a:pt x="45" y="78"/>
                      <a:pt x="52" y="71"/>
                    </a:cubicBezTo>
                    <a:cubicBezTo>
                      <a:pt x="53" y="70"/>
                      <a:pt x="54" y="69"/>
                      <a:pt x="55" y="68"/>
                    </a:cubicBezTo>
                    <a:cubicBezTo>
                      <a:pt x="67" y="55"/>
                      <a:pt x="66" y="41"/>
                      <a:pt x="51" y="31"/>
                    </a:cubicBezTo>
                    <a:cubicBezTo>
                      <a:pt x="38" y="23"/>
                      <a:pt x="24" y="19"/>
                      <a:pt x="9" y="17"/>
                    </a:cubicBezTo>
                    <a:cubicBezTo>
                      <a:pt x="6" y="16"/>
                      <a:pt x="4" y="16"/>
                      <a:pt x="0" y="16"/>
                    </a:cubicBezTo>
                    <a:cubicBezTo>
                      <a:pt x="1" y="15"/>
                      <a:pt x="2" y="14"/>
                      <a:pt x="3" y="14"/>
                    </a:cubicBezTo>
                    <a:cubicBezTo>
                      <a:pt x="23" y="6"/>
                      <a:pt x="44" y="0"/>
                      <a:pt x="65" y="1"/>
                    </a:cubicBezTo>
                    <a:cubicBezTo>
                      <a:pt x="92" y="1"/>
                      <a:pt x="115" y="11"/>
                      <a:pt x="131" y="34"/>
                    </a:cubicBezTo>
                    <a:cubicBezTo>
                      <a:pt x="134" y="39"/>
                      <a:pt x="137" y="45"/>
                      <a:pt x="140" y="51"/>
                    </a:cubicBezTo>
                    <a:cubicBezTo>
                      <a:pt x="142" y="55"/>
                      <a:pt x="143" y="59"/>
                      <a:pt x="146" y="62"/>
                    </a:cubicBezTo>
                    <a:cubicBezTo>
                      <a:pt x="152" y="70"/>
                      <a:pt x="160" y="72"/>
                      <a:pt x="169" y="68"/>
                    </a:cubicBezTo>
                    <a:cubicBezTo>
                      <a:pt x="170" y="68"/>
                      <a:pt x="171" y="67"/>
                      <a:pt x="172" y="67"/>
                    </a:cubicBezTo>
                    <a:cubicBezTo>
                      <a:pt x="177" y="72"/>
                      <a:pt x="183" y="78"/>
                      <a:pt x="188" y="83"/>
                    </a:cubicBezTo>
                    <a:cubicBezTo>
                      <a:pt x="171" y="100"/>
                      <a:pt x="153" y="118"/>
                      <a:pt x="136" y="135"/>
                    </a:cubicBezTo>
                    <a:cubicBezTo>
                      <a:pt x="131" y="130"/>
                      <a:pt x="126" y="124"/>
                      <a:pt x="120" y="119"/>
                    </a:cubicBezTo>
                    <a:cubicBezTo>
                      <a:pt x="121" y="117"/>
                      <a:pt x="122" y="115"/>
                      <a:pt x="122" y="113"/>
                    </a:cubicBezTo>
                    <a:cubicBezTo>
                      <a:pt x="124" y="102"/>
                      <a:pt x="114" y="93"/>
                      <a:pt x="104" y="97"/>
                    </a:cubicBezTo>
                    <a:cubicBezTo>
                      <a:pt x="99" y="99"/>
                      <a:pt x="94" y="103"/>
                      <a:pt x="90" y="107"/>
                    </a:cubicBezTo>
                    <a:cubicBezTo>
                      <a:pt x="82" y="114"/>
                      <a:pt x="75" y="122"/>
                      <a:pt x="67" y="129"/>
                    </a:cubicBezTo>
                    <a:cubicBezTo>
                      <a:pt x="55" y="117"/>
                      <a:pt x="43" y="105"/>
                      <a:pt x="31" y="92"/>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96" name="Google Shape;1896;p5"/>
              <p:cNvSpPr/>
              <p:nvPr/>
            </p:nvSpPr>
            <p:spPr>
              <a:xfrm>
                <a:off x="4601214" y="3723172"/>
                <a:ext cx="156466" cy="161136"/>
              </a:xfrm>
              <a:custGeom>
                <a:avLst/>
                <a:gdLst/>
                <a:ahLst/>
                <a:cxnLst/>
                <a:rect l="l" t="t" r="r" b="b"/>
                <a:pathLst>
                  <a:path w="94" h="97" extrusionOk="0">
                    <a:moveTo>
                      <a:pt x="57" y="0"/>
                    </a:moveTo>
                    <a:cubicBezTo>
                      <a:pt x="70" y="13"/>
                      <a:pt x="82" y="25"/>
                      <a:pt x="94" y="37"/>
                    </a:cubicBezTo>
                    <a:cubicBezTo>
                      <a:pt x="88" y="43"/>
                      <a:pt x="82" y="49"/>
                      <a:pt x="77" y="54"/>
                    </a:cubicBezTo>
                    <a:cubicBezTo>
                      <a:pt x="67" y="64"/>
                      <a:pt x="57" y="74"/>
                      <a:pt x="47" y="84"/>
                    </a:cubicBezTo>
                    <a:cubicBezTo>
                      <a:pt x="34" y="97"/>
                      <a:pt x="13" y="94"/>
                      <a:pt x="5" y="77"/>
                    </a:cubicBezTo>
                    <a:cubicBezTo>
                      <a:pt x="0" y="68"/>
                      <a:pt x="1" y="58"/>
                      <a:pt x="8" y="50"/>
                    </a:cubicBezTo>
                    <a:cubicBezTo>
                      <a:pt x="12" y="45"/>
                      <a:pt x="17" y="41"/>
                      <a:pt x="21" y="36"/>
                    </a:cubicBezTo>
                    <a:cubicBezTo>
                      <a:pt x="32" y="25"/>
                      <a:pt x="44" y="14"/>
                      <a:pt x="55" y="3"/>
                    </a:cubicBezTo>
                    <a:cubicBezTo>
                      <a:pt x="56" y="2"/>
                      <a:pt x="57" y="1"/>
                      <a:pt x="57" y="0"/>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grpSp>
        <p:nvGrpSpPr>
          <p:cNvPr id="1897" name="Google Shape;1897;p5"/>
          <p:cNvGrpSpPr/>
          <p:nvPr/>
        </p:nvGrpSpPr>
        <p:grpSpPr>
          <a:xfrm>
            <a:off x="2951640" y="2863222"/>
            <a:ext cx="323770" cy="372440"/>
            <a:chOff x="697936" y="3422091"/>
            <a:chExt cx="426027" cy="490068"/>
          </a:xfrm>
        </p:grpSpPr>
        <p:sp>
          <p:nvSpPr>
            <p:cNvPr id="1898" name="Google Shape;1898;p5"/>
            <p:cNvSpPr/>
            <p:nvPr/>
          </p:nvSpPr>
          <p:spPr>
            <a:xfrm>
              <a:off x="697936" y="3422091"/>
              <a:ext cx="426027" cy="490068"/>
            </a:xfrm>
            <a:custGeom>
              <a:avLst/>
              <a:gdLst/>
              <a:ahLst/>
              <a:cxnLst/>
              <a:rect l="l" t="t" r="r" b="b"/>
              <a:pathLst>
                <a:path w="215" h="246" extrusionOk="0">
                  <a:moveTo>
                    <a:pt x="0" y="246"/>
                  </a:moveTo>
                  <a:cubicBezTo>
                    <a:pt x="0" y="164"/>
                    <a:pt x="0" y="82"/>
                    <a:pt x="0" y="0"/>
                  </a:cubicBezTo>
                  <a:cubicBezTo>
                    <a:pt x="71" y="0"/>
                    <a:pt x="143" y="0"/>
                    <a:pt x="215" y="0"/>
                  </a:cubicBezTo>
                  <a:cubicBezTo>
                    <a:pt x="215" y="1"/>
                    <a:pt x="215" y="2"/>
                    <a:pt x="215" y="3"/>
                  </a:cubicBezTo>
                  <a:cubicBezTo>
                    <a:pt x="215" y="53"/>
                    <a:pt x="214" y="102"/>
                    <a:pt x="215" y="152"/>
                  </a:cubicBezTo>
                  <a:cubicBezTo>
                    <a:pt x="215" y="163"/>
                    <a:pt x="212" y="174"/>
                    <a:pt x="207" y="184"/>
                  </a:cubicBezTo>
                  <a:cubicBezTo>
                    <a:pt x="194" y="208"/>
                    <a:pt x="175" y="227"/>
                    <a:pt x="151" y="239"/>
                  </a:cubicBezTo>
                  <a:cubicBezTo>
                    <a:pt x="141" y="244"/>
                    <a:pt x="131" y="246"/>
                    <a:pt x="121" y="246"/>
                  </a:cubicBezTo>
                  <a:cubicBezTo>
                    <a:pt x="82" y="246"/>
                    <a:pt x="43" y="246"/>
                    <a:pt x="4" y="246"/>
                  </a:cubicBezTo>
                  <a:cubicBezTo>
                    <a:pt x="2" y="246"/>
                    <a:pt x="1" y="246"/>
                    <a:pt x="0" y="246"/>
                  </a:cubicBezTo>
                  <a:close/>
                  <a:moveTo>
                    <a:pt x="24" y="24"/>
                  </a:moveTo>
                  <a:cubicBezTo>
                    <a:pt x="24" y="90"/>
                    <a:pt x="24" y="156"/>
                    <a:pt x="24" y="222"/>
                  </a:cubicBezTo>
                  <a:cubicBezTo>
                    <a:pt x="29" y="222"/>
                    <a:pt x="35" y="222"/>
                    <a:pt x="41" y="222"/>
                  </a:cubicBezTo>
                  <a:cubicBezTo>
                    <a:pt x="68" y="222"/>
                    <a:pt x="96" y="222"/>
                    <a:pt x="124" y="222"/>
                  </a:cubicBezTo>
                  <a:cubicBezTo>
                    <a:pt x="136" y="222"/>
                    <a:pt x="143" y="216"/>
                    <a:pt x="146" y="205"/>
                  </a:cubicBezTo>
                  <a:cubicBezTo>
                    <a:pt x="147" y="200"/>
                    <a:pt x="147" y="195"/>
                    <a:pt x="146" y="191"/>
                  </a:cubicBezTo>
                  <a:cubicBezTo>
                    <a:pt x="146" y="186"/>
                    <a:pt x="145" y="182"/>
                    <a:pt x="144" y="177"/>
                  </a:cubicBezTo>
                  <a:cubicBezTo>
                    <a:pt x="145" y="177"/>
                    <a:pt x="146" y="177"/>
                    <a:pt x="147" y="177"/>
                  </a:cubicBezTo>
                  <a:cubicBezTo>
                    <a:pt x="155" y="179"/>
                    <a:pt x="162" y="180"/>
                    <a:pt x="170" y="179"/>
                  </a:cubicBezTo>
                  <a:cubicBezTo>
                    <a:pt x="180" y="178"/>
                    <a:pt x="188" y="172"/>
                    <a:pt x="190" y="162"/>
                  </a:cubicBezTo>
                  <a:cubicBezTo>
                    <a:pt x="190" y="159"/>
                    <a:pt x="191" y="156"/>
                    <a:pt x="191" y="153"/>
                  </a:cubicBezTo>
                  <a:cubicBezTo>
                    <a:pt x="191" y="111"/>
                    <a:pt x="191" y="69"/>
                    <a:pt x="191" y="27"/>
                  </a:cubicBezTo>
                  <a:cubicBezTo>
                    <a:pt x="191" y="26"/>
                    <a:pt x="191" y="25"/>
                    <a:pt x="191" y="24"/>
                  </a:cubicBezTo>
                  <a:cubicBezTo>
                    <a:pt x="135" y="24"/>
                    <a:pt x="79" y="24"/>
                    <a:pt x="24" y="24"/>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899" name="Google Shape;1899;p5"/>
            <p:cNvSpPr/>
            <p:nvPr/>
          </p:nvSpPr>
          <p:spPr>
            <a:xfrm>
              <a:off x="798177" y="3555746"/>
              <a:ext cx="233896" cy="203266"/>
            </a:xfrm>
            <a:custGeom>
              <a:avLst/>
              <a:gdLst/>
              <a:ahLst/>
              <a:cxnLst/>
              <a:rect l="l" t="t" r="r" b="b"/>
              <a:pathLst>
                <a:path w="118" h="102" extrusionOk="0">
                  <a:moveTo>
                    <a:pt x="48" y="102"/>
                  </a:moveTo>
                  <a:cubicBezTo>
                    <a:pt x="32" y="85"/>
                    <a:pt x="16" y="68"/>
                    <a:pt x="0" y="51"/>
                  </a:cubicBezTo>
                  <a:cubicBezTo>
                    <a:pt x="2" y="49"/>
                    <a:pt x="5" y="46"/>
                    <a:pt x="8" y="44"/>
                  </a:cubicBezTo>
                  <a:cubicBezTo>
                    <a:pt x="9" y="43"/>
                    <a:pt x="11" y="43"/>
                    <a:pt x="11" y="44"/>
                  </a:cubicBezTo>
                  <a:cubicBezTo>
                    <a:pt x="21" y="49"/>
                    <a:pt x="30" y="55"/>
                    <a:pt x="39" y="60"/>
                  </a:cubicBezTo>
                  <a:cubicBezTo>
                    <a:pt x="40" y="61"/>
                    <a:pt x="41" y="61"/>
                    <a:pt x="42" y="62"/>
                  </a:cubicBezTo>
                  <a:cubicBezTo>
                    <a:pt x="63" y="38"/>
                    <a:pt x="87" y="17"/>
                    <a:pt x="115" y="0"/>
                  </a:cubicBezTo>
                  <a:cubicBezTo>
                    <a:pt x="116" y="2"/>
                    <a:pt x="117" y="4"/>
                    <a:pt x="118" y="7"/>
                  </a:cubicBezTo>
                  <a:cubicBezTo>
                    <a:pt x="118" y="7"/>
                    <a:pt x="117" y="9"/>
                    <a:pt x="116" y="9"/>
                  </a:cubicBezTo>
                  <a:cubicBezTo>
                    <a:pt x="104" y="20"/>
                    <a:pt x="93" y="33"/>
                    <a:pt x="83" y="46"/>
                  </a:cubicBezTo>
                  <a:cubicBezTo>
                    <a:pt x="70" y="63"/>
                    <a:pt x="59" y="81"/>
                    <a:pt x="49" y="100"/>
                  </a:cubicBezTo>
                  <a:cubicBezTo>
                    <a:pt x="49" y="101"/>
                    <a:pt x="48" y="101"/>
                    <a:pt x="48" y="102"/>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nvGrpSpPr>
          <p:cNvPr id="1900" name="Google Shape;1900;p5"/>
          <p:cNvGrpSpPr/>
          <p:nvPr/>
        </p:nvGrpSpPr>
        <p:grpSpPr>
          <a:xfrm>
            <a:off x="4400517" y="4293715"/>
            <a:ext cx="322222" cy="303722"/>
            <a:chOff x="6381020" y="1989089"/>
            <a:chExt cx="322230" cy="303730"/>
          </a:xfrm>
        </p:grpSpPr>
        <p:sp>
          <p:nvSpPr>
            <p:cNvPr id="1901" name="Google Shape;1901;p5"/>
            <p:cNvSpPr/>
            <p:nvPr/>
          </p:nvSpPr>
          <p:spPr>
            <a:xfrm>
              <a:off x="6425732" y="2164851"/>
              <a:ext cx="52420" cy="64755"/>
            </a:xfrm>
            <a:custGeom>
              <a:avLst/>
              <a:gdLst/>
              <a:ahLst/>
              <a:cxnLst/>
              <a:rect l="l" t="t" r="r" b="b"/>
              <a:pathLst>
                <a:path w="21" h="26" extrusionOk="0">
                  <a:moveTo>
                    <a:pt x="18" y="1"/>
                  </a:moveTo>
                  <a:cubicBezTo>
                    <a:pt x="20" y="3"/>
                    <a:pt x="21" y="6"/>
                    <a:pt x="19" y="8"/>
                  </a:cubicBezTo>
                  <a:cubicBezTo>
                    <a:pt x="10" y="23"/>
                    <a:pt x="10" y="23"/>
                    <a:pt x="10" y="23"/>
                  </a:cubicBezTo>
                  <a:cubicBezTo>
                    <a:pt x="9" y="25"/>
                    <a:pt x="6" y="26"/>
                    <a:pt x="3" y="24"/>
                  </a:cubicBezTo>
                  <a:cubicBezTo>
                    <a:pt x="3" y="24"/>
                    <a:pt x="3" y="24"/>
                    <a:pt x="3" y="24"/>
                  </a:cubicBezTo>
                  <a:cubicBezTo>
                    <a:pt x="1" y="23"/>
                    <a:pt x="0" y="20"/>
                    <a:pt x="2" y="17"/>
                  </a:cubicBezTo>
                  <a:cubicBezTo>
                    <a:pt x="11" y="3"/>
                    <a:pt x="11" y="3"/>
                    <a:pt x="11" y="3"/>
                  </a:cubicBezTo>
                  <a:cubicBezTo>
                    <a:pt x="12" y="0"/>
                    <a:pt x="15" y="0"/>
                    <a:pt x="18" y="1"/>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902" name="Google Shape;1902;p5"/>
            <p:cNvSpPr/>
            <p:nvPr/>
          </p:nvSpPr>
          <p:spPr>
            <a:xfrm>
              <a:off x="6459651" y="2184894"/>
              <a:ext cx="52420" cy="66297"/>
            </a:xfrm>
            <a:custGeom>
              <a:avLst/>
              <a:gdLst/>
              <a:ahLst/>
              <a:cxnLst/>
              <a:rect l="l" t="t" r="r" b="b"/>
              <a:pathLst>
                <a:path w="21" h="27" extrusionOk="0">
                  <a:moveTo>
                    <a:pt x="18" y="2"/>
                  </a:moveTo>
                  <a:cubicBezTo>
                    <a:pt x="20" y="4"/>
                    <a:pt x="21" y="7"/>
                    <a:pt x="19" y="9"/>
                  </a:cubicBezTo>
                  <a:cubicBezTo>
                    <a:pt x="10" y="24"/>
                    <a:pt x="10" y="24"/>
                    <a:pt x="10" y="24"/>
                  </a:cubicBezTo>
                  <a:cubicBezTo>
                    <a:pt x="9" y="26"/>
                    <a:pt x="5" y="27"/>
                    <a:pt x="3" y="25"/>
                  </a:cubicBezTo>
                  <a:cubicBezTo>
                    <a:pt x="3" y="25"/>
                    <a:pt x="3" y="25"/>
                    <a:pt x="3" y="25"/>
                  </a:cubicBezTo>
                  <a:cubicBezTo>
                    <a:pt x="0" y="24"/>
                    <a:pt x="0" y="20"/>
                    <a:pt x="1" y="18"/>
                  </a:cubicBezTo>
                  <a:cubicBezTo>
                    <a:pt x="10" y="4"/>
                    <a:pt x="10" y="4"/>
                    <a:pt x="10" y="4"/>
                  </a:cubicBezTo>
                  <a:cubicBezTo>
                    <a:pt x="12" y="1"/>
                    <a:pt x="15" y="0"/>
                    <a:pt x="18" y="2"/>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903" name="Google Shape;1903;p5"/>
            <p:cNvSpPr/>
            <p:nvPr/>
          </p:nvSpPr>
          <p:spPr>
            <a:xfrm>
              <a:off x="6492028" y="2206479"/>
              <a:ext cx="50878" cy="64755"/>
            </a:xfrm>
            <a:custGeom>
              <a:avLst/>
              <a:gdLst/>
              <a:ahLst/>
              <a:cxnLst/>
              <a:rect l="l" t="t" r="r" b="b"/>
              <a:pathLst>
                <a:path w="21" h="26" extrusionOk="0">
                  <a:moveTo>
                    <a:pt x="18" y="2"/>
                  </a:moveTo>
                  <a:cubicBezTo>
                    <a:pt x="21" y="3"/>
                    <a:pt x="21" y="6"/>
                    <a:pt x="20" y="9"/>
                  </a:cubicBezTo>
                  <a:cubicBezTo>
                    <a:pt x="11" y="23"/>
                    <a:pt x="11" y="23"/>
                    <a:pt x="11" y="23"/>
                  </a:cubicBezTo>
                  <a:cubicBezTo>
                    <a:pt x="9" y="26"/>
                    <a:pt x="6" y="26"/>
                    <a:pt x="4" y="25"/>
                  </a:cubicBezTo>
                  <a:cubicBezTo>
                    <a:pt x="4" y="25"/>
                    <a:pt x="4" y="25"/>
                    <a:pt x="4" y="25"/>
                  </a:cubicBezTo>
                  <a:cubicBezTo>
                    <a:pt x="1" y="23"/>
                    <a:pt x="0" y="20"/>
                    <a:pt x="2" y="18"/>
                  </a:cubicBezTo>
                  <a:cubicBezTo>
                    <a:pt x="11" y="3"/>
                    <a:pt x="11" y="3"/>
                    <a:pt x="11" y="3"/>
                  </a:cubicBezTo>
                  <a:cubicBezTo>
                    <a:pt x="13" y="1"/>
                    <a:pt x="16" y="0"/>
                    <a:pt x="18" y="2"/>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904" name="Google Shape;1904;p5"/>
            <p:cNvSpPr/>
            <p:nvPr/>
          </p:nvSpPr>
          <p:spPr>
            <a:xfrm>
              <a:off x="6525947" y="2229606"/>
              <a:ext cx="52420" cy="63213"/>
            </a:xfrm>
            <a:custGeom>
              <a:avLst/>
              <a:gdLst/>
              <a:ahLst/>
              <a:cxnLst/>
              <a:rect l="l" t="t" r="r" b="b"/>
              <a:pathLst>
                <a:path w="21" h="26" extrusionOk="0">
                  <a:moveTo>
                    <a:pt x="18" y="1"/>
                  </a:moveTo>
                  <a:cubicBezTo>
                    <a:pt x="20" y="3"/>
                    <a:pt x="21" y="6"/>
                    <a:pt x="20" y="9"/>
                  </a:cubicBezTo>
                  <a:cubicBezTo>
                    <a:pt x="10" y="23"/>
                    <a:pt x="10" y="23"/>
                    <a:pt x="10" y="23"/>
                  </a:cubicBezTo>
                  <a:cubicBezTo>
                    <a:pt x="9" y="25"/>
                    <a:pt x="6" y="26"/>
                    <a:pt x="3" y="25"/>
                  </a:cubicBezTo>
                  <a:cubicBezTo>
                    <a:pt x="3" y="25"/>
                    <a:pt x="3" y="25"/>
                    <a:pt x="3" y="25"/>
                  </a:cubicBezTo>
                  <a:cubicBezTo>
                    <a:pt x="1" y="23"/>
                    <a:pt x="0" y="20"/>
                    <a:pt x="2" y="17"/>
                  </a:cubicBezTo>
                  <a:cubicBezTo>
                    <a:pt x="11" y="3"/>
                    <a:pt x="11" y="3"/>
                    <a:pt x="11" y="3"/>
                  </a:cubicBezTo>
                  <a:cubicBezTo>
                    <a:pt x="12" y="1"/>
                    <a:pt x="16" y="0"/>
                    <a:pt x="18" y="1"/>
                  </a:cubicBez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905" name="Google Shape;1905;p5"/>
            <p:cNvSpPr/>
            <p:nvPr/>
          </p:nvSpPr>
          <p:spPr>
            <a:xfrm>
              <a:off x="6381020" y="2013757"/>
              <a:ext cx="322230" cy="275978"/>
            </a:xfrm>
            <a:custGeom>
              <a:avLst/>
              <a:gdLst/>
              <a:ahLst/>
              <a:cxnLst/>
              <a:rect l="l" t="t" r="r" b="b"/>
              <a:pathLst>
                <a:path w="131" h="113" extrusionOk="0">
                  <a:moveTo>
                    <a:pt x="56" y="32"/>
                  </a:moveTo>
                  <a:cubicBezTo>
                    <a:pt x="41" y="35"/>
                    <a:pt x="41" y="35"/>
                    <a:pt x="41" y="35"/>
                  </a:cubicBezTo>
                  <a:cubicBezTo>
                    <a:pt x="36" y="36"/>
                    <a:pt x="31" y="33"/>
                    <a:pt x="29" y="28"/>
                  </a:cubicBezTo>
                  <a:cubicBezTo>
                    <a:pt x="29" y="25"/>
                    <a:pt x="29" y="23"/>
                    <a:pt x="31" y="21"/>
                  </a:cubicBezTo>
                  <a:cubicBezTo>
                    <a:pt x="32" y="19"/>
                    <a:pt x="34" y="17"/>
                    <a:pt x="37" y="16"/>
                  </a:cubicBezTo>
                  <a:cubicBezTo>
                    <a:pt x="56" y="12"/>
                    <a:pt x="56" y="12"/>
                    <a:pt x="56" y="12"/>
                  </a:cubicBezTo>
                  <a:cubicBezTo>
                    <a:pt x="40" y="2"/>
                    <a:pt x="40" y="2"/>
                    <a:pt x="40" y="2"/>
                  </a:cubicBezTo>
                  <a:cubicBezTo>
                    <a:pt x="37" y="0"/>
                    <a:pt x="31" y="1"/>
                    <a:pt x="29" y="5"/>
                  </a:cubicBezTo>
                  <a:cubicBezTo>
                    <a:pt x="3" y="46"/>
                    <a:pt x="3" y="46"/>
                    <a:pt x="3" y="46"/>
                  </a:cubicBezTo>
                  <a:cubicBezTo>
                    <a:pt x="0" y="50"/>
                    <a:pt x="1" y="55"/>
                    <a:pt x="5" y="58"/>
                  </a:cubicBezTo>
                  <a:cubicBezTo>
                    <a:pt x="22" y="69"/>
                    <a:pt x="22" y="69"/>
                    <a:pt x="22" y="69"/>
                  </a:cubicBezTo>
                  <a:cubicBezTo>
                    <a:pt x="26" y="63"/>
                    <a:pt x="26" y="63"/>
                    <a:pt x="26" y="63"/>
                  </a:cubicBezTo>
                  <a:cubicBezTo>
                    <a:pt x="28" y="59"/>
                    <a:pt x="34" y="58"/>
                    <a:pt x="38" y="60"/>
                  </a:cubicBezTo>
                  <a:cubicBezTo>
                    <a:pt x="41" y="62"/>
                    <a:pt x="42" y="66"/>
                    <a:pt x="41" y="70"/>
                  </a:cubicBezTo>
                  <a:cubicBezTo>
                    <a:pt x="44" y="67"/>
                    <a:pt x="48" y="67"/>
                    <a:pt x="51" y="69"/>
                  </a:cubicBezTo>
                  <a:cubicBezTo>
                    <a:pt x="55" y="71"/>
                    <a:pt x="56" y="75"/>
                    <a:pt x="55" y="78"/>
                  </a:cubicBezTo>
                  <a:cubicBezTo>
                    <a:pt x="58" y="76"/>
                    <a:pt x="62" y="76"/>
                    <a:pt x="65" y="78"/>
                  </a:cubicBezTo>
                  <a:cubicBezTo>
                    <a:pt x="68" y="80"/>
                    <a:pt x="70" y="84"/>
                    <a:pt x="69" y="87"/>
                  </a:cubicBezTo>
                  <a:cubicBezTo>
                    <a:pt x="72" y="85"/>
                    <a:pt x="76" y="85"/>
                    <a:pt x="79" y="87"/>
                  </a:cubicBezTo>
                  <a:cubicBezTo>
                    <a:pt x="83" y="89"/>
                    <a:pt x="84" y="94"/>
                    <a:pt x="81" y="98"/>
                  </a:cubicBezTo>
                  <a:cubicBezTo>
                    <a:pt x="78" y="104"/>
                    <a:pt x="78" y="104"/>
                    <a:pt x="78" y="104"/>
                  </a:cubicBezTo>
                  <a:cubicBezTo>
                    <a:pt x="81" y="106"/>
                    <a:pt x="81" y="106"/>
                    <a:pt x="81" y="106"/>
                  </a:cubicBezTo>
                  <a:cubicBezTo>
                    <a:pt x="88" y="111"/>
                    <a:pt x="88" y="111"/>
                    <a:pt x="88" y="111"/>
                  </a:cubicBezTo>
                  <a:cubicBezTo>
                    <a:pt x="92" y="113"/>
                    <a:pt x="98" y="112"/>
                    <a:pt x="100" y="108"/>
                  </a:cubicBezTo>
                  <a:cubicBezTo>
                    <a:pt x="102" y="105"/>
                    <a:pt x="102" y="101"/>
                    <a:pt x="100" y="98"/>
                  </a:cubicBezTo>
                  <a:cubicBezTo>
                    <a:pt x="103" y="99"/>
                    <a:pt x="107" y="98"/>
                    <a:pt x="109" y="95"/>
                  </a:cubicBezTo>
                  <a:cubicBezTo>
                    <a:pt x="111" y="91"/>
                    <a:pt x="110" y="87"/>
                    <a:pt x="108" y="85"/>
                  </a:cubicBezTo>
                  <a:cubicBezTo>
                    <a:pt x="112" y="85"/>
                    <a:pt x="115" y="84"/>
                    <a:pt x="117" y="81"/>
                  </a:cubicBezTo>
                  <a:cubicBezTo>
                    <a:pt x="120" y="78"/>
                    <a:pt x="119" y="74"/>
                    <a:pt x="117" y="71"/>
                  </a:cubicBezTo>
                  <a:cubicBezTo>
                    <a:pt x="120" y="72"/>
                    <a:pt x="124" y="70"/>
                    <a:pt x="126" y="67"/>
                  </a:cubicBezTo>
                  <a:cubicBezTo>
                    <a:pt x="129" y="63"/>
                    <a:pt x="128" y="58"/>
                    <a:pt x="124" y="55"/>
                  </a:cubicBezTo>
                  <a:cubicBezTo>
                    <a:pt x="116" y="51"/>
                    <a:pt x="116" y="51"/>
                    <a:pt x="116" y="51"/>
                  </a:cubicBezTo>
                  <a:cubicBezTo>
                    <a:pt x="112" y="48"/>
                    <a:pt x="112" y="48"/>
                    <a:pt x="112" y="48"/>
                  </a:cubicBezTo>
                  <a:cubicBezTo>
                    <a:pt x="125" y="42"/>
                    <a:pt x="125" y="42"/>
                    <a:pt x="125" y="42"/>
                  </a:cubicBezTo>
                  <a:cubicBezTo>
                    <a:pt x="125" y="42"/>
                    <a:pt x="131" y="38"/>
                    <a:pt x="131" y="34"/>
                  </a:cubicBezTo>
                  <a:cubicBezTo>
                    <a:pt x="130" y="30"/>
                    <a:pt x="126" y="27"/>
                    <a:pt x="122" y="28"/>
                  </a:cubicBezTo>
                  <a:cubicBezTo>
                    <a:pt x="105" y="30"/>
                    <a:pt x="105" y="30"/>
                    <a:pt x="105" y="30"/>
                  </a:cubicBezTo>
                  <a:cubicBezTo>
                    <a:pt x="104" y="30"/>
                    <a:pt x="104" y="30"/>
                    <a:pt x="103" y="30"/>
                  </a:cubicBezTo>
                  <a:cubicBezTo>
                    <a:pt x="99" y="27"/>
                    <a:pt x="99" y="27"/>
                    <a:pt x="99" y="27"/>
                  </a:cubicBezTo>
                  <a:cubicBezTo>
                    <a:pt x="95" y="25"/>
                    <a:pt x="88" y="25"/>
                    <a:pt x="82" y="27"/>
                  </a:cubicBezTo>
                  <a:lnTo>
                    <a:pt x="56" y="32"/>
                  </a:ln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906" name="Google Shape;1906;p5"/>
            <p:cNvSpPr/>
            <p:nvPr/>
          </p:nvSpPr>
          <p:spPr>
            <a:xfrm>
              <a:off x="6465818" y="1989089"/>
              <a:ext cx="217389" cy="100216"/>
            </a:xfrm>
            <a:custGeom>
              <a:avLst/>
              <a:gdLst/>
              <a:ahLst/>
              <a:cxnLst/>
              <a:rect l="l" t="t" r="r" b="b"/>
              <a:pathLst>
                <a:path w="89" h="41" extrusionOk="0">
                  <a:moveTo>
                    <a:pt x="23" y="37"/>
                  </a:moveTo>
                  <a:cubicBezTo>
                    <a:pt x="23" y="37"/>
                    <a:pt x="23" y="37"/>
                    <a:pt x="23" y="37"/>
                  </a:cubicBezTo>
                  <a:cubicBezTo>
                    <a:pt x="47" y="33"/>
                    <a:pt x="47" y="33"/>
                    <a:pt x="47" y="33"/>
                  </a:cubicBezTo>
                  <a:cubicBezTo>
                    <a:pt x="51" y="31"/>
                    <a:pt x="54" y="31"/>
                    <a:pt x="57" y="31"/>
                  </a:cubicBezTo>
                  <a:cubicBezTo>
                    <a:pt x="62" y="31"/>
                    <a:pt x="65" y="32"/>
                    <a:pt x="68" y="34"/>
                  </a:cubicBezTo>
                  <a:cubicBezTo>
                    <a:pt x="70" y="35"/>
                    <a:pt x="70" y="35"/>
                    <a:pt x="70" y="35"/>
                  </a:cubicBezTo>
                  <a:cubicBezTo>
                    <a:pt x="70" y="35"/>
                    <a:pt x="70" y="35"/>
                    <a:pt x="70" y="35"/>
                  </a:cubicBezTo>
                  <a:cubicBezTo>
                    <a:pt x="87" y="33"/>
                    <a:pt x="87" y="33"/>
                    <a:pt x="87" y="33"/>
                  </a:cubicBezTo>
                  <a:cubicBezTo>
                    <a:pt x="88" y="33"/>
                    <a:pt x="89" y="33"/>
                    <a:pt x="89" y="33"/>
                  </a:cubicBezTo>
                  <a:cubicBezTo>
                    <a:pt x="89" y="30"/>
                    <a:pt x="88" y="27"/>
                    <a:pt x="85" y="26"/>
                  </a:cubicBezTo>
                  <a:cubicBezTo>
                    <a:pt x="49" y="2"/>
                    <a:pt x="49" y="2"/>
                    <a:pt x="49" y="2"/>
                  </a:cubicBezTo>
                  <a:cubicBezTo>
                    <a:pt x="45" y="0"/>
                    <a:pt x="40" y="1"/>
                    <a:pt x="38" y="4"/>
                  </a:cubicBezTo>
                  <a:cubicBezTo>
                    <a:pt x="28" y="21"/>
                    <a:pt x="28" y="21"/>
                    <a:pt x="28" y="21"/>
                  </a:cubicBezTo>
                  <a:cubicBezTo>
                    <a:pt x="33" y="24"/>
                    <a:pt x="33" y="24"/>
                    <a:pt x="33" y="24"/>
                  </a:cubicBezTo>
                  <a:cubicBezTo>
                    <a:pt x="4" y="31"/>
                    <a:pt x="4" y="31"/>
                    <a:pt x="4" y="31"/>
                  </a:cubicBezTo>
                  <a:cubicBezTo>
                    <a:pt x="2" y="31"/>
                    <a:pt x="1" y="32"/>
                    <a:pt x="1" y="33"/>
                  </a:cubicBezTo>
                  <a:cubicBezTo>
                    <a:pt x="0" y="34"/>
                    <a:pt x="0" y="36"/>
                    <a:pt x="0" y="37"/>
                  </a:cubicBezTo>
                  <a:cubicBezTo>
                    <a:pt x="0" y="39"/>
                    <a:pt x="2" y="41"/>
                    <a:pt x="5" y="41"/>
                  </a:cubicBezTo>
                  <a:cubicBezTo>
                    <a:pt x="5" y="41"/>
                    <a:pt x="6" y="41"/>
                    <a:pt x="6" y="41"/>
                  </a:cubicBezTo>
                  <a:cubicBezTo>
                    <a:pt x="18" y="38"/>
                    <a:pt x="18" y="38"/>
                    <a:pt x="18" y="38"/>
                  </a:cubicBezTo>
                  <a:lnTo>
                    <a:pt x="23" y="37"/>
                  </a:lnTo>
                  <a:close/>
                </a:path>
              </a:pathLst>
            </a:custGeom>
            <a:solidFill>
              <a:schemeClr val="lt1"/>
            </a:solid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0"/>
        <p:cNvGrpSpPr/>
        <p:nvPr/>
      </p:nvGrpSpPr>
      <p:grpSpPr>
        <a:xfrm>
          <a:off x="0" y="0"/>
          <a:ext cx="0" cy="0"/>
          <a:chOff x="0" y="0"/>
          <a:chExt cx="0" cy="0"/>
        </a:xfrm>
      </p:grpSpPr>
      <p:sp>
        <p:nvSpPr>
          <p:cNvPr id="1911" name="Google Shape;1911;p6"/>
          <p:cNvSpPr txBox="1">
            <a:spLocks noGrp="1"/>
          </p:cNvSpPr>
          <p:nvPr>
            <p:ph type="sldNum" idx="12"/>
          </p:nvPr>
        </p:nvSpPr>
        <p:spPr>
          <a:xfrm>
            <a:off x="101944" y="5410729"/>
            <a:ext cx="1955400" cy="304200"/>
          </a:xfrm>
          <a:prstGeom prst="rect">
            <a:avLst/>
          </a:prstGeom>
          <a:noFill/>
          <a:ln>
            <a:noFill/>
          </a:ln>
        </p:spPr>
        <p:txBody>
          <a:bodyPr spcFirstLastPara="1" wrap="square" lIns="71100" tIns="35550" rIns="71100" bIns="3555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6</a:t>
            </a:fld>
            <a:endParaRPr/>
          </a:p>
        </p:txBody>
      </p:sp>
      <p:sp>
        <p:nvSpPr>
          <p:cNvPr id="1912" name="Google Shape;1912;p6"/>
          <p:cNvSpPr txBox="1"/>
          <p:nvPr/>
        </p:nvSpPr>
        <p:spPr>
          <a:xfrm>
            <a:off x="479900" y="781754"/>
            <a:ext cx="8070300" cy="956400"/>
          </a:xfrm>
          <a:prstGeom prst="rect">
            <a:avLst/>
          </a:prstGeom>
          <a:noFill/>
          <a:ln>
            <a:noFill/>
          </a:ln>
        </p:spPr>
        <p:txBody>
          <a:bodyPr spcFirstLastPara="1" wrap="square" lIns="71100" tIns="71100" rIns="71100" bIns="711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212121"/>
                </a:solidFill>
                <a:latin typeface="Calibri"/>
                <a:ea typeface="Calibri"/>
                <a:cs typeface="Calibri"/>
                <a:sym typeface="Calibri"/>
              </a:rPr>
              <a:t>Sequoia is </a:t>
            </a:r>
            <a:r>
              <a:rPr lang="en-US" sz="1600" b="1" i="0" u="none" strike="noStrike" cap="none">
                <a:solidFill>
                  <a:srgbClr val="212121"/>
                </a:solidFill>
                <a:latin typeface="Calibri"/>
                <a:ea typeface="Calibri"/>
                <a:cs typeface="Calibri"/>
                <a:sym typeface="Calibri"/>
              </a:rPr>
              <a:t>designed to support easy, direct access for employees and managers to HR-related needs</a:t>
            </a:r>
            <a:r>
              <a:rPr lang="en-US" sz="1600" b="0" i="0" u="none" strike="noStrike" cap="none">
                <a:solidFill>
                  <a:srgbClr val="212121"/>
                </a:solidFill>
                <a:latin typeface="Calibri"/>
                <a:ea typeface="Calibri"/>
                <a:cs typeface="Calibri"/>
                <a:sym typeface="Calibri"/>
              </a:rPr>
              <a:t>. It is an innovative platform that will streamline processes, enhance user experiences, and ensure data security.</a:t>
            </a:r>
            <a:endParaRPr sz="1600" b="0" i="0" u="none" strike="noStrike" cap="none">
              <a:solidFill>
                <a:srgbClr val="212121"/>
              </a:solidFill>
              <a:latin typeface="Calibri"/>
              <a:ea typeface="Calibri"/>
              <a:cs typeface="Calibri"/>
              <a:sym typeface="Calibri"/>
            </a:endParaRPr>
          </a:p>
        </p:txBody>
      </p:sp>
      <p:sp>
        <p:nvSpPr>
          <p:cNvPr id="1913" name="Google Shape;1913;p6"/>
          <p:cNvSpPr/>
          <p:nvPr/>
        </p:nvSpPr>
        <p:spPr>
          <a:xfrm>
            <a:off x="403700" y="2878012"/>
            <a:ext cx="1920300" cy="908400"/>
          </a:xfrm>
          <a:prstGeom prst="rect">
            <a:avLst/>
          </a:prstGeom>
          <a:solidFill>
            <a:schemeClr val="accent5"/>
          </a:solidFill>
          <a:ln>
            <a:noFill/>
          </a:ln>
        </p:spPr>
        <p:txBody>
          <a:bodyPr spcFirstLastPara="1" wrap="square" lIns="53325" tIns="26650" rIns="53325" bIns="26650" anchor="t" anchorCtr="0">
            <a:noAutofit/>
          </a:bodyPr>
          <a:lstStyle/>
          <a:p>
            <a:pPr marL="0" marR="0" lvl="0" indent="0" algn="l" rtl="0">
              <a:lnSpc>
                <a:spcPct val="100000"/>
              </a:lnSpc>
              <a:spcBef>
                <a:spcPts val="0"/>
              </a:spcBef>
              <a:spcAft>
                <a:spcPts val="0"/>
              </a:spcAft>
              <a:buClr>
                <a:srgbClr val="1A1818"/>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914" name="Google Shape;1914;p6"/>
          <p:cNvSpPr/>
          <p:nvPr/>
        </p:nvSpPr>
        <p:spPr>
          <a:xfrm>
            <a:off x="500751" y="3109178"/>
            <a:ext cx="1671000" cy="446100"/>
          </a:xfrm>
          <a:prstGeom prst="rect">
            <a:avLst/>
          </a:prstGeom>
          <a:noFill/>
          <a:ln>
            <a:noFill/>
          </a:ln>
        </p:spPr>
        <p:txBody>
          <a:bodyPr spcFirstLastPara="1" wrap="square" lIns="53325" tIns="26650" rIns="53325" bIns="26650" anchor="ctr" anchorCtr="0">
            <a:noAutofit/>
          </a:bodyPr>
          <a:lstStyle/>
          <a:p>
            <a:pPr marL="0" marR="0" lvl="0" indent="0" algn="ctr" rtl="0">
              <a:lnSpc>
                <a:spcPct val="100000"/>
              </a:lnSpc>
              <a:spcBef>
                <a:spcPts val="0"/>
              </a:spcBef>
              <a:spcAft>
                <a:spcPts val="0"/>
              </a:spcAft>
              <a:buClr>
                <a:srgbClr val="1A1818"/>
              </a:buClr>
              <a:buSzPts val="1200"/>
              <a:buFont typeface="Arial"/>
              <a:buNone/>
            </a:pPr>
            <a:r>
              <a:rPr lang="en-US" sz="1600" b="1" i="0" u="none" strike="noStrike" cap="none">
                <a:solidFill>
                  <a:schemeClr val="lt1"/>
                </a:solidFill>
                <a:latin typeface="Calibri"/>
                <a:ea typeface="Calibri"/>
                <a:cs typeface="Calibri"/>
                <a:sym typeface="Calibri"/>
              </a:rPr>
              <a:t>Direct access to HR-related needs</a:t>
            </a:r>
            <a:endParaRPr sz="1600" b="1" i="0" u="none" strike="noStrike" cap="none">
              <a:solidFill>
                <a:schemeClr val="lt1"/>
              </a:solidFill>
              <a:latin typeface="Calibri"/>
              <a:ea typeface="Calibri"/>
              <a:cs typeface="Calibri"/>
              <a:sym typeface="Calibri"/>
            </a:endParaRPr>
          </a:p>
        </p:txBody>
      </p:sp>
      <p:cxnSp>
        <p:nvCxnSpPr>
          <p:cNvPr id="1915" name="Google Shape;1915;p6"/>
          <p:cNvCxnSpPr/>
          <p:nvPr/>
        </p:nvCxnSpPr>
        <p:spPr>
          <a:xfrm>
            <a:off x="403693" y="2787925"/>
            <a:ext cx="1920300" cy="0"/>
          </a:xfrm>
          <a:prstGeom prst="straightConnector1">
            <a:avLst/>
          </a:prstGeom>
          <a:noFill/>
          <a:ln w="57150" cap="flat" cmpd="sng">
            <a:solidFill>
              <a:srgbClr val="161453"/>
            </a:solidFill>
            <a:prstDash val="solid"/>
            <a:miter lim="800000"/>
            <a:headEnd type="none" w="sm" len="sm"/>
            <a:tailEnd type="none" w="sm" len="sm"/>
          </a:ln>
        </p:spPr>
      </p:cxnSp>
      <p:sp>
        <p:nvSpPr>
          <p:cNvPr id="1916" name="Google Shape;1916;p6"/>
          <p:cNvSpPr/>
          <p:nvPr/>
        </p:nvSpPr>
        <p:spPr>
          <a:xfrm>
            <a:off x="2520075" y="2871154"/>
            <a:ext cx="1920300" cy="906000"/>
          </a:xfrm>
          <a:prstGeom prst="rect">
            <a:avLst/>
          </a:prstGeom>
          <a:solidFill>
            <a:schemeClr val="accent5"/>
          </a:solidFill>
          <a:ln>
            <a:noFill/>
          </a:ln>
        </p:spPr>
        <p:txBody>
          <a:bodyPr spcFirstLastPara="1" wrap="square" lIns="53325" tIns="26650" rIns="53325" bIns="26650" anchor="t" anchorCtr="0">
            <a:noAutofit/>
          </a:bodyPr>
          <a:lstStyle/>
          <a:p>
            <a:pPr marL="0" marR="0" lvl="0" indent="0" algn="l" rtl="0">
              <a:lnSpc>
                <a:spcPct val="100000"/>
              </a:lnSpc>
              <a:spcBef>
                <a:spcPts val="0"/>
              </a:spcBef>
              <a:spcAft>
                <a:spcPts val="0"/>
              </a:spcAft>
              <a:buClr>
                <a:srgbClr val="1A1818"/>
              </a:buClr>
              <a:buSzPts val="1200"/>
              <a:buFont typeface="Arial"/>
              <a:buNone/>
            </a:pPr>
            <a:endParaRPr sz="1200" b="0" i="0" u="none" strike="noStrike" cap="none">
              <a:solidFill>
                <a:srgbClr val="000000"/>
              </a:solidFill>
              <a:latin typeface="Calibri"/>
              <a:ea typeface="Calibri"/>
              <a:cs typeface="Calibri"/>
              <a:sym typeface="Calibri"/>
            </a:endParaRPr>
          </a:p>
        </p:txBody>
      </p:sp>
      <p:cxnSp>
        <p:nvCxnSpPr>
          <p:cNvPr id="1917" name="Google Shape;1917;p6"/>
          <p:cNvCxnSpPr/>
          <p:nvPr/>
        </p:nvCxnSpPr>
        <p:spPr>
          <a:xfrm>
            <a:off x="2520068" y="2781524"/>
            <a:ext cx="1920300" cy="0"/>
          </a:xfrm>
          <a:prstGeom prst="straightConnector1">
            <a:avLst/>
          </a:prstGeom>
          <a:noFill/>
          <a:ln w="57150" cap="flat" cmpd="sng">
            <a:solidFill>
              <a:srgbClr val="161453"/>
            </a:solidFill>
            <a:prstDash val="solid"/>
            <a:miter lim="800000"/>
            <a:headEnd type="none" w="sm" len="sm"/>
            <a:tailEnd type="none" w="sm" len="sm"/>
          </a:ln>
        </p:spPr>
      </p:cxnSp>
      <p:sp>
        <p:nvSpPr>
          <p:cNvPr id="1918" name="Google Shape;1918;p6"/>
          <p:cNvSpPr/>
          <p:nvPr/>
        </p:nvSpPr>
        <p:spPr>
          <a:xfrm>
            <a:off x="4667271" y="2871154"/>
            <a:ext cx="1920300" cy="906900"/>
          </a:xfrm>
          <a:prstGeom prst="rect">
            <a:avLst/>
          </a:prstGeom>
          <a:solidFill>
            <a:schemeClr val="accent5"/>
          </a:solidFill>
          <a:ln>
            <a:noFill/>
          </a:ln>
        </p:spPr>
        <p:txBody>
          <a:bodyPr spcFirstLastPara="1" wrap="square" lIns="53325" tIns="26650" rIns="53325" bIns="26650" anchor="t" anchorCtr="0">
            <a:noAutofit/>
          </a:bodyPr>
          <a:lstStyle/>
          <a:p>
            <a:pPr marL="0" marR="0" lvl="0" indent="0" algn="l" rtl="0">
              <a:lnSpc>
                <a:spcPct val="100000"/>
              </a:lnSpc>
              <a:spcBef>
                <a:spcPts val="0"/>
              </a:spcBef>
              <a:spcAft>
                <a:spcPts val="0"/>
              </a:spcAft>
              <a:buClr>
                <a:srgbClr val="1A1818"/>
              </a:buClr>
              <a:buSzPts val="1200"/>
              <a:buFont typeface="Arial"/>
              <a:buNone/>
            </a:pPr>
            <a:endParaRPr sz="1200" b="0" i="0" u="none" strike="noStrike" cap="none">
              <a:solidFill>
                <a:srgbClr val="000000"/>
              </a:solidFill>
              <a:latin typeface="Calibri"/>
              <a:ea typeface="Calibri"/>
              <a:cs typeface="Calibri"/>
              <a:sym typeface="Calibri"/>
            </a:endParaRPr>
          </a:p>
        </p:txBody>
      </p:sp>
      <p:cxnSp>
        <p:nvCxnSpPr>
          <p:cNvPr id="1919" name="Google Shape;1919;p6"/>
          <p:cNvCxnSpPr/>
          <p:nvPr/>
        </p:nvCxnSpPr>
        <p:spPr>
          <a:xfrm>
            <a:off x="4667265" y="2781524"/>
            <a:ext cx="1920300" cy="0"/>
          </a:xfrm>
          <a:prstGeom prst="straightConnector1">
            <a:avLst/>
          </a:prstGeom>
          <a:noFill/>
          <a:ln w="57150" cap="flat" cmpd="sng">
            <a:solidFill>
              <a:srgbClr val="161453"/>
            </a:solidFill>
            <a:prstDash val="solid"/>
            <a:miter lim="800000"/>
            <a:headEnd type="none" w="sm" len="sm"/>
            <a:tailEnd type="none" w="sm" len="sm"/>
          </a:ln>
        </p:spPr>
      </p:cxnSp>
      <p:sp>
        <p:nvSpPr>
          <p:cNvPr id="1920" name="Google Shape;1920;p6"/>
          <p:cNvSpPr/>
          <p:nvPr/>
        </p:nvSpPr>
        <p:spPr>
          <a:xfrm>
            <a:off x="6860700" y="2869839"/>
            <a:ext cx="1920300" cy="906900"/>
          </a:xfrm>
          <a:prstGeom prst="rect">
            <a:avLst/>
          </a:prstGeom>
          <a:solidFill>
            <a:schemeClr val="accent5"/>
          </a:solidFill>
          <a:ln>
            <a:noFill/>
          </a:ln>
        </p:spPr>
        <p:txBody>
          <a:bodyPr spcFirstLastPara="1" wrap="square" lIns="53325" tIns="26650" rIns="53325" bIns="26650" anchor="t" anchorCtr="0">
            <a:noAutofit/>
          </a:bodyPr>
          <a:lstStyle/>
          <a:p>
            <a:pPr marL="0" marR="0" lvl="0" indent="0" algn="l" rtl="0">
              <a:lnSpc>
                <a:spcPct val="100000"/>
              </a:lnSpc>
              <a:spcBef>
                <a:spcPts val="0"/>
              </a:spcBef>
              <a:spcAft>
                <a:spcPts val="0"/>
              </a:spcAft>
              <a:buClr>
                <a:srgbClr val="1A1818"/>
              </a:buClr>
              <a:buSzPts val="1200"/>
              <a:buFont typeface="Arial"/>
              <a:buNone/>
            </a:pPr>
            <a:endParaRPr sz="1200" b="0" i="0" u="none" strike="noStrike" cap="none">
              <a:solidFill>
                <a:srgbClr val="000000"/>
              </a:solidFill>
              <a:latin typeface="Calibri"/>
              <a:ea typeface="Calibri"/>
              <a:cs typeface="Calibri"/>
              <a:sym typeface="Calibri"/>
            </a:endParaRPr>
          </a:p>
        </p:txBody>
      </p:sp>
      <p:cxnSp>
        <p:nvCxnSpPr>
          <p:cNvPr id="1921" name="Google Shape;1921;p6"/>
          <p:cNvCxnSpPr/>
          <p:nvPr/>
        </p:nvCxnSpPr>
        <p:spPr>
          <a:xfrm>
            <a:off x="6860695" y="2779788"/>
            <a:ext cx="1920300" cy="0"/>
          </a:xfrm>
          <a:prstGeom prst="straightConnector1">
            <a:avLst/>
          </a:prstGeom>
          <a:noFill/>
          <a:ln w="57150" cap="flat" cmpd="sng">
            <a:solidFill>
              <a:srgbClr val="161453"/>
            </a:solidFill>
            <a:prstDash val="solid"/>
            <a:miter lim="800000"/>
            <a:headEnd type="none" w="sm" len="sm"/>
            <a:tailEnd type="none" w="sm" len="sm"/>
          </a:ln>
        </p:spPr>
      </p:cxnSp>
      <p:sp>
        <p:nvSpPr>
          <p:cNvPr id="1922" name="Google Shape;1922;p6"/>
          <p:cNvSpPr/>
          <p:nvPr/>
        </p:nvSpPr>
        <p:spPr>
          <a:xfrm>
            <a:off x="2569751" y="3059550"/>
            <a:ext cx="1878600" cy="446100"/>
          </a:xfrm>
          <a:prstGeom prst="rect">
            <a:avLst/>
          </a:prstGeom>
          <a:noFill/>
          <a:ln>
            <a:noFill/>
          </a:ln>
        </p:spPr>
        <p:txBody>
          <a:bodyPr spcFirstLastPara="1" wrap="square" lIns="53325" tIns="26650" rIns="53325" bIns="26650" anchor="ctr" anchorCtr="0">
            <a:noAutofit/>
          </a:bodyPr>
          <a:lstStyle/>
          <a:p>
            <a:pPr marL="0" marR="0" lvl="0" indent="0" algn="ctr" rtl="0">
              <a:lnSpc>
                <a:spcPct val="100000"/>
              </a:lnSpc>
              <a:spcBef>
                <a:spcPts val="0"/>
              </a:spcBef>
              <a:spcAft>
                <a:spcPts val="0"/>
              </a:spcAft>
              <a:buClr>
                <a:srgbClr val="1A1818"/>
              </a:buClr>
              <a:buSzPts val="1200"/>
              <a:buFont typeface="Arial"/>
              <a:buNone/>
            </a:pPr>
            <a:r>
              <a:rPr lang="en-US" sz="1600" b="1" i="0" u="none" strike="noStrike" cap="none">
                <a:solidFill>
                  <a:schemeClr val="lt1"/>
                </a:solidFill>
                <a:latin typeface="Calibri"/>
                <a:ea typeface="Calibri"/>
                <a:cs typeface="Calibri"/>
                <a:sym typeface="Calibri"/>
              </a:rPr>
              <a:t>User-Friendly Interface</a:t>
            </a:r>
            <a:endParaRPr sz="1600" b="0" i="0" u="none" strike="noStrike" cap="none">
              <a:solidFill>
                <a:schemeClr val="lt1"/>
              </a:solidFill>
              <a:latin typeface="Arial"/>
              <a:ea typeface="Arial"/>
              <a:cs typeface="Arial"/>
              <a:sym typeface="Arial"/>
            </a:endParaRPr>
          </a:p>
        </p:txBody>
      </p:sp>
      <p:sp>
        <p:nvSpPr>
          <p:cNvPr id="1923" name="Google Shape;1923;p6"/>
          <p:cNvSpPr/>
          <p:nvPr/>
        </p:nvSpPr>
        <p:spPr>
          <a:xfrm>
            <a:off x="4873316" y="3048844"/>
            <a:ext cx="1584900" cy="446100"/>
          </a:xfrm>
          <a:prstGeom prst="rect">
            <a:avLst/>
          </a:prstGeom>
          <a:noFill/>
          <a:ln>
            <a:noFill/>
          </a:ln>
        </p:spPr>
        <p:txBody>
          <a:bodyPr spcFirstLastPara="1" wrap="square" lIns="53325" tIns="26650" rIns="53325" bIns="26650" anchor="ctr" anchorCtr="0">
            <a:noAutofit/>
          </a:bodyPr>
          <a:lstStyle/>
          <a:p>
            <a:pPr marL="0" marR="0" lvl="0" indent="0" algn="ctr" rtl="0">
              <a:lnSpc>
                <a:spcPct val="100000"/>
              </a:lnSpc>
              <a:spcBef>
                <a:spcPts val="0"/>
              </a:spcBef>
              <a:spcAft>
                <a:spcPts val="0"/>
              </a:spcAft>
              <a:buClr>
                <a:srgbClr val="1A1818"/>
              </a:buClr>
              <a:buSzPts val="1200"/>
              <a:buFont typeface="Arial"/>
              <a:buNone/>
            </a:pPr>
            <a:r>
              <a:rPr lang="en-US" sz="1600" b="1" i="0" u="none" strike="noStrike" cap="none">
                <a:solidFill>
                  <a:schemeClr val="lt1"/>
                </a:solidFill>
                <a:latin typeface="Calibri"/>
                <a:ea typeface="Calibri"/>
                <a:cs typeface="Calibri"/>
                <a:sym typeface="Calibri"/>
              </a:rPr>
              <a:t>Seamless Integration</a:t>
            </a:r>
            <a:endParaRPr sz="1600" b="0" i="0" u="none" strike="noStrike" cap="none">
              <a:solidFill>
                <a:schemeClr val="lt1"/>
              </a:solidFill>
              <a:latin typeface="Arial"/>
              <a:ea typeface="Arial"/>
              <a:cs typeface="Arial"/>
              <a:sym typeface="Arial"/>
            </a:endParaRPr>
          </a:p>
        </p:txBody>
      </p:sp>
      <p:sp>
        <p:nvSpPr>
          <p:cNvPr id="1924" name="Google Shape;1924;p6"/>
          <p:cNvSpPr/>
          <p:nvPr/>
        </p:nvSpPr>
        <p:spPr>
          <a:xfrm>
            <a:off x="7065200" y="3056373"/>
            <a:ext cx="1495200" cy="446100"/>
          </a:xfrm>
          <a:prstGeom prst="rect">
            <a:avLst/>
          </a:prstGeom>
          <a:noFill/>
          <a:ln>
            <a:noFill/>
          </a:ln>
        </p:spPr>
        <p:txBody>
          <a:bodyPr spcFirstLastPara="1" wrap="square" lIns="53325" tIns="26650" rIns="53325" bIns="26650" anchor="ctr" anchorCtr="0">
            <a:noAutofit/>
          </a:bodyPr>
          <a:lstStyle/>
          <a:p>
            <a:pPr marL="0" marR="0" lvl="0" indent="0" algn="ctr" rtl="0">
              <a:lnSpc>
                <a:spcPct val="100000"/>
              </a:lnSpc>
              <a:spcBef>
                <a:spcPts val="0"/>
              </a:spcBef>
              <a:spcAft>
                <a:spcPts val="0"/>
              </a:spcAft>
              <a:buClr>
                <a:srgbClr val="1A1818"/>
              </a:buClr>
              <a:buSzPts val="1200"/>
              <a:buFont typeface="Arial"/>
              <a:buNone/>
            </a:pPr>
            <a:r>
              <a:rPr lang="en-US" sz="1600" b="1" i="0" u="none" strike="noStrike" cap="none">
                <a:solidFill>
                  <a:schemeClr val="lt1"/>
                </a:solidFill>
                <a:latin typeface="Calibri"/>
                <a:ea typeface="Calibri"/>
                <a:cs typeface="Calibri"/>
                <a:sym typeface="Calibri"/>
              </a:rPr>
              <a:t>Connected Resources</a:t>
            </a:r>
            <a:endParaRPr sz="1600" b="0" i="0" u="none" strike="noStrike" cap="none">
              <a:solidFill>
                <a:schemeClr val="lt1"/>
              </a:solidFill>
              <a:latin typeface="Arial"/>
              <a:ea typeface="Arial"/>
              <a:cs typeface="Arial"/>
              <a:sym typeface="Arial"/>
            </a:endParaRPr>
          </a:p>
        </p:txBody>
      </p:sp>
      <p:grpSp>
        <p:nvGrpSpPr>
          <p:cNvPr id="1925" name="Google Shape;1925;p6"/>
          <p:cNvGrpSpPr/>
          <p:nvPr/>
        </p:nvGrpSpPr>
        <p:grpSpPr>
          <a:xfrm>
            <a:off x="5208556" y="1796381"/>
            <a:ext cx="913768" cy="930926"/>
            <a:chOff x="7027683" y="4345874"/>
            <a:chExt cx="667813" cy="635923"/>
          </a:xfrm>
        </p:grpSpPr>
        <p:sp>
          <p:nvSpPr>
            <p:cNvPr id="1926" name="Google Shape;1926;p6"/>
            <p:cNvSpPr/>
            <p:nvPr/>
          </p:nvSpPr>
          <p:spPr>
            <a:xfrm rot="-1301877">
              <a:off x="7224323" y="4505591"/>
              <a:ext cx="408880" cy="415336"/>
            </a:xfrm>
            <a:custGeom>
              <a:avLst/>
              <a:gdLst/>
              <a:ahLst/>
              <a:cxnLst/>
              <a:rect l="l" t="t" r="r" b="b"/>
              <a:pathLst>
                <a:path w="266" h="270" extrusionOk="0">
                  <a:moveTo>
                    <a:pt x="51" y="26"/>
                  </a:moveTo>
                  <a:cubicBezTo>
                    <a:pt x="57" y="29"/>
                    <a:pt x="63" y="32"/>
                    <a:pt x="69" y="35"/>
                  </a:cubicBezTo>
                  <a:cubicBezTo>
                    <a:pt x="86" y="43"/>
                    <a:pt x="102" y="36"/>
                    <a:pt x="108" y="18"/>
                  </a:cubicBezTo>
                  <a:cubicBezTo>
                    <a:pt x="110" y="13"/>
                    <a:pt x="112" y="8"/>
                    <a:pt x="113" y="3"/>
                  </a:cubicBezTo>
                  <a:cubicBezTo>
                    <a:pt x="114" y="1"/>
                    <a:pt x="116" y="0"/>
                    <a:pt x="118" y="0"/>
                  </a:cubicBezTo>
                  <a:cubicBezTo>
                    <a:pt x="128" y="0"/>
                    <a:pt x="137" y="0"/>
                    <a:pt x="147" y="0"/>
                  </a:cubicBezTo>
                  <a:cubicBezTo>
                    <a:pt x="150" y="0"/>
                    <a:pt x="151" y="1"/>
                    <a:pt x="152" y="4"/>
                  </a:cubicBezTo>
                  <a:cubicBezTo>
                    <a:pt x="154" y="10"/>
                    <a:pt x="156" y="16"/>
                    <a:pt x="158" y="21"/>
                  </a:cubicBezTo>
                  <a:cubicBezTo>
                    <a:pt x="165" y="35"/>
                    <a:pt x="179" y="42"/>
                    <a:pt x="194" y="36"/>
                  </a:cubicBezTo>
                  <a:cubicBezTo>
                    <a:pt x="199" y="34"/>
                    <a:pt x="205" y="31"/>
                    <a:pt x="210" y="28"/>
                  </a:cubicBezTo>
                  <a:cubicBezTo>
                    <a:pt x="213" y="27"/>
                    <a:pt x="214" y="27"/>
                    <a:pt x="217" y="29"/>
                  </a:cubicBezTo>
                  <a:cubicBezTo>
                    <a:pt x="223" y="36"/>
                    <a:pt x="230" y="43"/>
                    <a:pt x="237" y="50"/>
                  </a:cubicBezTo>
                  <a:cubicBezTo>
                    <a:pt x="239" y="52"/>
                    <a:pt x="239" y="53"/>
                    <a:pt x="238" y="55"/>
                  </a:cubicBezTo>
                  <a:cubicBezTo>
                    <a:pt x="236" y="60"/>
                    <a:pt x="233" y="65"/>
                    <a:pt x="231" y="70"/>
                  </a:cubicBezTo>
                  <a:cubicBezTo>
                    <a:pt x="223" y="87"/>
                    <a:pt x="230" y="103"/>
                    <a:pt x="247" y="110"/>
                  </a:cubicBezTo>
                  <a:cubicBezTo>
                    <a:pt x="252" y="112"/>
                    <a:pt x="257" y="114"/>
                    <a:pt x="262" y="115"/>
                  </a:cubicBezTo>
                  <a:cubicBezTo>
                    <a:pt x="265" y="116"/>
                    <a:pt x="266" y="118"/>
                    <a:pt x="266" y="121"/>
                  </a:cubicBezTo>
                  <a:cubicBezTo>
                    <a:pt x="265" y="130"/>
                    <a:pt x="265" y="139"/>
                    <a:pt x="266" y="148"/>
                  </a:cubicBezTo>
                  <a:cubicBezTo>
                    <a:pt x="266" y="152"/>
                    <a:pt x="264" y="154"/>
                    <a:pt x="261" y="155"/>
                  </a:cubicBezTo>
                  <a:cubicBezTo>
                    <a:pt x="255" y="156"/>
                    <a:pt x="250" y="158"/>
                    <a:pt x="244" y="161"/>
                  </a:cubicBezTo>
                  <a:cubicBezTo>
                    <a:pt x="231" y="167"/>
                    <a:pt x="224" y="182"/>
                    <a:pt x="230" y="196"/>
                  </a:cubicBezTo>
                  <a:cubicBezTo>
                    <a:pt x="232" y="203"/>
                    <a:pt x="236" y="210"/>
                    <a:pt x="239" y="217"/>
                  </a:cubicBezTo>
                  <a:cubicBezTo>
                    <a:pt x="231" y="225"/>
                    <a:pt x="224" y="233"/>
                    <a:pt x="216" y="241"/>
                  </a:cubicBezTo>
                  <a:cubicBezTo>
                    <a:pt x="215" y="242"/>
                    <a:pt x="212" y="242"/>
                    <a:pt x="211" y="241"/>
                  </a:cubicBezTo>
                  <a:cubicBezTo>
                    <a:pt x="206" y="239"/>
                    <a:pt x="200" y="236"/>
                    <a:pt x="195" y="234"/>
                  </a:cubicBezTo>
                  <a:cubicBezTo>
                    <a:pt x="180" y="228"/>
                    <a:pt x="165" y="234"/>
                    <a:pt x="158" y="249"/>
                  </a:cubicBezTo>
                  <a:cubicBezTo>
                    <a:pt x="156" y="254"/>
                    <a:pt x="154" y="261"/>
                    <a:pt x="152" y="266"/>
                  </a:cubicBezTo>
                  <a:cubicBezTo>
                    <a:pt x="151" y="268"/>
                    <a:pt x="149" y="269"/>
                    <a:pt x="147" y="269"/>
                  </a:cubicBezTo>
                  <a:cubicBezTo>
                    <a:pt x="137" y="270"/>
                    <a:pt x="128" y="270"/>
                    <a:pt x="118" y="269"/>
                  </a:cubicBezTo>
                  <a:cubicBezTo>
                    <a:pt x="116" y="269"/>
                    <a:pt x="114" y="268"/>
                    <a:pt x="114" y="266"/>
                  </a:cubicBezTo>
                  <a:cubicBezTo>
                    <a:pt x="112" y="261"/>
                    <a:pt x="110" y="256"/>
                    <a:pt x="108" y="251"/>
                  </a:cubicBezTo>
                  <a:cubicBezTo>
                    <a:pt x="102" y="234"/>
                    <a:pt x="86" y="227"/>
                    <a:pt x="70" y="234"/>
                  </a:cubicBezTo>
                  <a:cubicBezTo>
                    <a:pt x="65" y="236"/>
                    <a:pt x="59" y="239"/>
                    <a:pt x="54" y="241"/>
                  </a:cubicBezTo>
                  <a:cubicBezTo>
                    <a:pt x="53" y="242"/>
                    <a:pt x="50" y="242"/>
                    <a:pt x="49" y="241"/>
                  </a:cubicBezTo>
                  <a:cubicBezTo>
                    <a:pt x="42" y="234"/>
                    <a:pt x="35" y="227"/>
                    <a:pt x="28" y="220"/>
                  </a:cubicBezTo>
                  <a:cubicBezTo>
                    <a:pt x="26" y="218"/>
                    <a:pt x="26" y="216"/>
                    <a:pt x="28" y="214"/>
                  </a:cubicBezTo>
                  <a:cubicBezTo>
                    <a:pt x="30" y="208"/>
                    <a:pt x="33" y="202"/>
                    <a:pt x="36" y="196"/>
                  </a:cubicBezTo>
                  <a:cubicBezTo>
                    <a:pt x="41" y="182"/>
                    <a:pt x="35" y="167"/>
                    <a:pt x="22" y="161"/>
                  </a:cubicBezTo>
                  <a:cubicBezTo>
                    <a:pt x="16" y="158"/>
                    <a:pt x="9" y="156"/>
                    <a:pt x="3" y="154"/>
                  </a:cubicBezTo>
                  <a:cubicBezTo>
                    <a:pt x="1" y="153"/>
                    <a:pt x="0" y="152"/>
                    <a:pt x="0" y="149"/>
                  </a:cubicBezTo>
                  <a:cubicBezTo>
                    <a:pt x="0" y="139"/>
                    <a:pt x="0" y="130"/>
                    <a:pt x="0" y="120"/>
                  </a:cubicBezTo>
                  <a:cubicBezTo>
                    <a:pt x="0" y="117"/>
                    <a:pt x="0" y="116"/>
                    <a:pt x="3" y="115"/>
                  </a:cubicBezTo>
                  <a:cubicBezTo>
                    <a:pt x="8" y="113"/>
                    <a:pt x="14" y="112"/>
                    <a:pt x="19" y="109"/>
                  </a:cubicBezTo>
                  <a:cubicBezTo>
                    <a:pt x="35" y="103"/>
                    <a:pt x="42" y="86"/>
                    <a:pt x="34" y="70"/>
                  </a:cubicBezTo>
                  <a:cubicBezTo>
                    <a:pt x="32" y="65"/>
                    <a:pt x="30" y="60"/>
                    <a:pt x="28" y="55"/>
                  </a:cubicBezTo>
                  <a:cubicBezTo>
                    <a:pt x="27" y="54"/>
                    <a:pt x="27" y="51"/>
                    <a:pt x="28" y="50"/>
                  </a:cubicBezTo>
                  <a:cubicBezTo>
                    <a:pt x="36" y="42"/>
                    <a:pt x="43" y="34"/>
                    <a:pt x="51" y="26"/>
                  </a:cubicBezTo>
                  <a:close/>
                  <a:moveTo>
                    <a:pt x="181" y="135"/>
                  </a:moveTo>
                  <a:cubicBezTo>
                    <a:pt x="181" y="107"/>
                    <a:pt x="160" y="85"/>
                    <a:pt x="133" y="85"/>
                  </a:cubicBezTo>
                  <a:cubicBezTo>
                    <a:pt x="106" y="85"/>
                    <a:pt x="84" y="107"/>
                    <a:pt x="84" y="135"/>
                  </a:cubicBezTo>
                  <a:cubicBezTo>
                    <a:pt x="84" y="162"/>
                    <a:pt x="106" y="185"/>
                    <a:pt x="133" y="184"/>
                  </a:cubicBezTo>
                  <a:cubicBezTo>
                    <a:pt x="160" y="184"/>
                    <a:pt x="181" y="162"/>
                    <a:pt x="181" y="135"/>
                  </a:cubicBezTo>
                  <a:close/>
                </a:path>
              </a:pathLst>
            </a:custGeom>
            <a:solidFill>
              <a:schemeClr val="accent5"/>
            </a:solidFill>
            <a:ln>
              <a:noFill/>
            </a:ln>
          </p:spPr>
          <p:txBody>
            <a:bodyPr spcFirstLastPara="1" wrap="square" lIns="94800" tIns="47375" rIns="94800" bIns="473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1927" name="Google Shape;1927;p6"/>
            <p:cNvSpPr/>
            <p:nvPr/>
          </p:nvSpPr>
          <p:spPr>
            <a:xfrm rot="-1301878">
              <a:off x="7060957" y="4378201"/>
              <a:ext cx="217353" cy="221656"/>
            </a:xfrm>
            <a:custGeom>
              <a:avLst/>
              <a:gdLst/>
              <a:ahLst/>
              <a:cxnLst/>
              <a:rect l="l" t="t" r="r" b="b"/>
              <a:pathLst>
                <a:path w="141" h="144" extrusionOk="0">
                  <a:moveTo>
                    <a:pt x="127" y="28"/>
                  </a:moveTo>
                  <a:cubicBezTo>
                    <a:pt x="126" y="31"/>
                    <a:pt x="125" y="34"/>
                    <a:pt x="124" y="36"/>
                  </a:cubicBezTo>
                  <a:cubicBezTo>
                    <a:pt x="119" y="47"/>
                    <a:pt x="122" y="55"/>
                    <a:pt x="133" y="59"/>
                  </a:cubicBezTo>
                  <a:cubicBezTo>
                    <a:pt x="141" y="62"/>
                    <a:pt x="141" y="62"/>
                    <a:pt x="141" y="71"/>
                  </a:cubicBezTo>
                  <a:cubicBezTo>
                    <a:pt x="141" y="81"/>
                    <a:pt x="141" y="81"/>
                    <a:pt x="132" y="85"/>
                  </a:cubicBezTo>
                  <a:cubicBezTo>
                    <a:pt x="122" y="89"/>
                    <a:pt x="119" y="97"/>
                    <a:pt x="124" y="107"/>
                  </a:cubicBezTo>
                  <a:cubicBezTo>
                    <a:pt x="128" y="116"/>
                    <a:pt x="128" y="116"/>
                    <a:pt x="121" y="123"/>
                  </a:cubicBezTo>
                  <a:cubicBezTo>
                    <a:pt x="114" y="129"/>
                    <a:pt x="114" y="129"/>
                    <a:pt x="106" y="125"/>
                  </a:cubicBezTo>
                  <a:cubicBezTo>
                    <a:pt x="96" y="121"/>
                    <a:pt x="87" y="124"/>
                    <a:pt x="84" y="135"/>
                  </a:cubicBezTo>
                  <a:cubicBezTo>
                    <a:pt x="80" y="144"/>
                    <a:pt x="80" y="144"/>
                    <a:pt x="71" y="144"/>
                  </a:cubicBezTo>
                  <a:cubicBezTo>
                    <a:pt x="61" y="144"/>
                    <a:pt x="61" y="144"/>
                    <a:pt x="58" y="135"/>
                  </a:cubicBezTo>
                  <a:cubicBezTo>
                    <a:pt x="54" y="124"/>
                    <a:pt x="46" y="121"/>
                    <a:pt x="36" y="126"/>
                  </a:cubicBezTo>
                  <a:cubicBezTo>
                    <a:pt x="28" y="129"/>
                    <a:pt x="28" y="129"/>
                    <a:pt x="21" y="123"/>
                  </a:cubicBezTo>
                  <a:cubicBezTo>
                    <a:pt x="14" y="116"/>
                    <a:pt x="14" y="116"/>
                    <a:pt x="18" y="107"/>
                  </a:cubicBezTo>
                  <a:cubicBezTo>
                    <a:pt x="23" y="97"/>
                    <a:pt x="19" y="89"/>
                    <a:pt x="9" y="85"/>
                  </a:cubicBezTo>
                  <a:cubicBezTo>
                    <a:pt x="0" y="81"/>
                    <a:pt x="0" y="81"/>
                    <a:pt x="0" y="71"/>
                  </a:cubicBezTo>
                  <a:cubicBezTo>
                    <a:pt x="0" y="62"/>
                    <a:pt x="0" y="62"/>
                    <a:pt x="8" y="60"/>
                  </a:cubicBezTo>
                  <a:cubicBezTo>
                    <a:pt x="20" y="55"/>
                    <a:pt x="23" y="47"/>
                    <a:pt x="18" y="36"/>
                  </a:cubicBezTo>
                  <a:cubicBezTo>
                    <a:pt x="14" y="28"/>
                    <a:pt x="14" y="28"/>
                    <a:pt x="20" y="22"/>
                  </a:cubicBezTo>
                  <a:cubicBezTo>
                    <a:pt x="27" y="15"/>
                    <a:pt x="27" y="15"/>
                    <a:pt x="37" y="19"/>
                  </a:cubicBezTo>
                  <a:cubicBezTo>
                    <a:pt x="46" y="23"/>
                    <a:pt x="54" y="20"/>
                    <a:pt x="58" y="10"/>
                  </a:cubicBezTo>
                  <a:cubicBezTo>
                    <a:pt x="62" y="0"/>
                    <a:pt x="62" y="0"/>
                    <a:pt x="73" y="0"/>
                  </a:cubicBezTo>
                  <a:cubicBezTo>
                    <a:pt x="74" y="0"/>
                    <a:pt x="76" y="0"/>
                    <a:pt x="78" y="0"/>
                  </a:cubicBezTo>
                  <a:cubicBezTo>
                    <a:pt x="79" y="1"/>
                    <a:pt x="81" y="2"/>
                    <a:pt x="81" y="3"/>
                  </a:cubicBezTo>
                  <a:cubicBezTo>
                    <a:pt x="83" y="6"/>
                    <a:pt x="83" y="8"/>
                    <a:pt x="84" y="11"/>
                  </a:cubicBezTo>
                  <a:cubicBezTo>
                    <a:pt x="88" y="19"/>
                    <a:pt x="96" y="24"/>
                    <a:pt x="104" y="19"/>
                  </a:cubicBezTo>
                  <a:cubicBezTo>
                    <a:pt x="112" y="14"/>
                    <a:pt x="118" y="16"/>
                    <a:pt x="123" y="23"/>
                  </a:cubicBezTo>
                  <a:cubicBezTo>
                    <a:pt x="124" y="25"/>
                    <a:pt x="126" y="27"/>
                    <a:pt x="127" y="28"/>
                  </a:cubicBezTo>
                  <a:close/>
                  <a:moveTo>
                    <a:pt x="97" y="72"/>
                  </a:moveTo>
                  <a:cubicBezTo>
                    <a:pt x="97" y="58"/>
                    <a:pt x="85" y="46"/>
                    <a:pt x="71" y="46"/>
                  </a:cubicBezTo>
                  <a:cubicBezTo>
                    <a:pt x="57" y="46"/>
                    <a:pt x="45" y="58"/>
                    <a:pt x="45" y="72"/>
                  </a:cubicBezTo>
                  <a:cubicBezTo>
                    <a:pt x="45" y="87"/>
                    <a:pt x="57" y="98"/>
                    <a:pt x="71" y="98"/>
                  </a:cubicBezTo>
                  <a:cubicBezTo>
                    <a:pt x="85" y="98"/>
                    <a:pt x="97" y="86"/>
                    <a:pt x="97" y="72"/>
                  </a:cubicBezTo>
                  <a:close/>
                </a:path>
              </a:pathLst>
            </a:custGeom>
            <a:solidFill>
              <a:schemeClr val="accent5"/>
            </a:solidFill>
            <a:ln>
              <a:noFill/>
            </a:ln>
          </p:spPr>
          <p:txBody>
            <a:bodyPr spcFirstLastPara="1" wrap="square" lIns="94800" tIns="47375" rIns="94800" bIns="473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grpSp>
      <p:grpSp>
        <p:nvGrpSpPr>
          <p:cNvPr id="1928" name="Google Shape;1928;p6"/>
          <p:cNvGrpSpPr/>
          <p:nvPr/>
        </p:nvGrpSpPr>
        <p:grpSpPr>
          <a:xfrm>
            <a:off x="3079439" y="1876305"/>
            <a:ext cx="801564" cy="631996"/>
            <a:chOff x="5062585" y="-765019"/>
            <a:chExt cx="629072" cy="475149"/>
          </a:xfrm>
        </p:grpSpPr>
        <p:sp>
          <p:nvSpPr>
            <p:cNvPr id="1929" name="Google Shape;1929;p6"/>
            <p:cNvSpPr/>
            <p:nvPr/>
          </p:nvSpPr>
          <p:spPr>
            <a:xfrm>
              <a:off x="5062585" y="-414792"/>
              <a:ext cx="629072" cy="124922"/>
            </a:xfrm>
            <a:custGeom>
              <a:avLst/>
              <a:gdLst/>
              <a:ahLst/>
              <a:cxnLst/>
              <a:rect l="l" t="t" r="r" b="b"/>
              <a:pathLst>
                <a:path w="395" h="79" extrusionOk="0">
                  <a:moveTo>
                    <a:pt x="395" y="79"/>
                  </a:moveTo>
                  <a:cubicBezTo>
                    <a:pt x="263" y="79"/>
                    <a:pt x="132" y="79"/>
                    <a:pt x="0" y="79"/>
                  </a:cubicBezTo>
                  <a:cubicBezTo>
                    <a:pt x="0" y="78"/>
                    <a:pt x="1" y="76"/>
                    <a:pt x="2" y="75"/>
                  </a:cubicBezTo>
                  <a:cubicBezTo>
                    <a:pt x="15" y="51"/>
                    <a:pt x="29" y="28"/>
                    <a:pt x="42" y="4"/>
                  </a:cubicBezTo>
                  <a:cubicBezTo>
                    <a:pt x="44" y="1"/>
                    <a:pt x="46" y="0"/>
                    <a:pt x="49" y="0"/>
                  </a:cubicBezTo>
                  <a:cubicBezTo>
                    <a:pt x="148" y="0"/>
                    <a:pt x="247" y="0"/>
                    <a:pt x="346" y="0"/>
                  </a:cubicBezTo>
                  <a:cubicBezTo>
                    <a:pt x="348" y="0"/>
                    <a:pt x="351" y="1"/>
                    <a:pt x="351" y="3"/>
                  </a:cubicBezTo>
                  <a:cubicBezTo>
                    <a:pt x="366" y="28"/>
                    <a:pt x="380" y="52"/>
                    <a:pt x="394" y="77"/>
                  </a:cubicBezTo>
                  <a:cubicBezTo>
                    <a:pt x="395" y="78"/>
                    <a:pt x="395" y="78"/>
                    <a:pt x="395" y="79"/>
                  </a:cubicBezTo>
                  <a:close/>
                  <a:moveTo>
                    <a:pt x="161" y="62"/>
                  </a:moveTo>
                  <a:cubicBezTo>
                    <a:pt x="186" y="62"/>
                    <a:pt x="209" y="62"/>
                    <a:pt x="234" y="62"/>
                  </a:cubicBezTo>
                  <a:cubicBezTo>
                    <a:pt x="232" y="55"/>
                    <a:pt x="230" y="49"/>
                    <a:pt x="227" y="42"/>
                  </a:cubicBezTo>
                  <a:cubicBezTo>
                    <a:pt x="227" y="41"/>
                    <a:pt x="225" y="40"/>
                    <a:pt x="224" y="40"/>
                  </a:cubicBezTo>
                  <a:cubicBezTo>
                    <a:pt x="206" y="40"/>
                    <a:pt x="189" y="40"/>
                    <a:pt x="171" y="40"/>
                  </a:cubicBezTo>
                  <a:cubicBezTo>
                    <a:pt x="170" y="40"/>
                    <a:pt x="168" y="41"/>
                    <a:pt x="168" y="42"/>
                  </a:cubicBezTo>
                  <a:cubicBezTo>
                    <a:pt x="165" y="49"/>
                    <a:pt x="163" y="55"/>
                    <a:pt x="161" y="62"/>
                  </a:cubicBezTo>
                  <a:close/>
                </a:path>
              </a:pathLst>
            </a:custGeom>
            <a:solidFill>
              <a:schemeClr val="accent5"/>
            </a:solidFill>
            <a:ln>
              <a:noFill/>
            </a:ln>
          </p:spPr>
          <p:txBody>
            <a:bodyPr spcFirstLastPara="1" wrap="square" lIns="94800" tIns="47375" rIns="94800" bIns="473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1930" name="Google Shape;1930;p6"/>
            <p:cNvSpPr/>
            <p:nvPr/>
          </p:nvSpPr>
          <p:spPr>
            <a:xfrm>
              <a:off x="5133969" y="-765019"/>
              <a:ext cx="484074" cy="325690"/>
            </a:xfrm>
            <a:custGeom>
              <a:avLst/>
              <a:gdLst/>
              <a:ahLst/>
              <a:cxnLst/>
              <a:rect l="l" t="t" r="r" b="b"/>
              <a:pathLst>
                <a:path w="305" h="205" extrusionOk="0">
                  <a:moveTo>
                    <a:pt x="0" y="205"/>
                  </a:moveTo>
                  <a:cubicBezTo>
                    <a:pt x="0" y="137"/>
                    <a:pt x="0" y="69"/>
                    <a:pt x="0" y="0"/>
                  </a:cubicBezTo>
                  <a:cubicBezTo>
                    <a:pt x="101" y="0"/>
                    <a:pt x="203" y="0"/>
                    <a:pt x="305" y="0"/>
                  </a:cubicBezTo>
                  <a:cubicBezTo>
                    <a:pt x="305" y="68"/>
                    <a:pt x="305" y="137"/>
                    <a:pt x="305" y="205"/>
                  </a:cubicBezTo>
                  <a:cubicBezTo>
                    <a:pt x="203" y="205"/>
                    <a:pt x="102" y="205"/>
                    <a:pt x="0" y="205"/>
                  </a:cubicBezTo>
                  <a:close/>
                  <a:moveTo>
                    <a:pt x="279" y="26"/>
                  </a:moveTo>
                  <a:cubicBezTo>
                    <a:pt x="194" y="26"/>
                    <a:pt x="110" y="26"/>
                    <a:pt x="26" y="26"/>
                  </a:cubicBezTo>
                  <a:cubicBezTo>
                    <a:pt x="26" y="77"/>
                    <a:pt x="26" y="128"/>
                    <a:pt x="26" y="179"/>
                  </a:cubicBezTo>
                  <a:cubicBezTo>
                    <a:pt x="110" y="179"/>
                    <a:pt x="195" y="179"/>
                    <a:pt x="279" y="179"/>
                  </a:cubicBezTo>
                  <a:cubicBezTo>
                    <a:pt x="279" y="128"/>
                    <a:pt x="279" y="77"/>
                    <a:pt x="279" y="26"/>
                  </a:cubicBezTo>
                  <a:close/>
                </a:path>
              </a:pathLst>
            </a:custGeom>
            <a:solidFill>
              <a:schemeClr val="accent5"/>
            </a:solidFill>
            <a:ln>
              <a:noFill/>
            </a:ln>
          </p:spPr>
          <p:txBody>
            <a:bodyPr spcFirstLastPara="1" wrap="square" lIns="94800" tIns="47375" rIns="94800" bIns="473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grpSp>
      <p:grpSp>
        <p:nvGrpSpPr>
          <p:cNvPr id="1931" name="Google Shape;1931;p6"/>
          <p:cNvGrpSpPr/>
          <p:nvPr/>
        </p:nvGrpSpPr>
        <p:grpSpPr>
          <a:xfrm>
            <a:off x="7450583" y="1877186"/>
            <a:ext cx="687076" cy="632005"/>
            <a:chOff x="4521813" y="3449941"/>
            <a:chExt cx="553469" cy="434368"/>
          </a:xfrm>
        </p:grpSpPr>
        <p:sp>
          <p:nvSpPr>
            <p:cNvPr id="1932" name="Google Shape;1932;p6"/>
            <p:cNvSpPr/>
            <p:nvPr/>
          </p:nvSpPr>
          <p:spPr>
            <a:xfrm>
              <a:off x="4521813" y="3449941"/>
              <a:ext cx="448379" cy="434368"/>
            </a:xfrm>
            <a:custGeom>
              <a:avLst/>
              <a:gdLst/>
              <a:ahLst/>
              <a:cxnLst/>
              <a:rect l="l" t="t" r="r" b="b"/>
              <a:pathLst>
                <a:path w="268" h="261" extrusionOk="0">
                  <a:moveTo>
                    <a:pt x="13" y="39"/>
                  </a:moveTo>
                  <a:cubicBezTo>
                    <a:pt x="24" y="50"/>
                    <a:pt x="35" y="61"/>
                    <a:pt x="46" y="72"/>
                  </a:cubicBezTo>
                  <a:cubicBezTo>
                    <a:pt x="49" y="75"/>
                    <a:pt x="52" y="76"/>
                    <a:pt x="55" y="75"/>
                  </a:cubicBezTo>
                  <a:cubicBezTo>
                    <a:pt x="69" y="69"/>
                    <a:pt x="79" y="59"/>
                    <a:pt x="84" y="45"/>
                  </a:cubicBezTo>
                  <a:cubicBezTo>
                    <a:pt x="85" y="42"/>
                    <a:pt x="85" y="40"/>
                    <a:pt x="82" y="38"/>
                  </a:cubicBezTo>
                  <a:cubicBezTo>
                    <a:pt x="72" y="28"/>
                    <a:pt x="62" y="17"/>
                    <a:pt x="51" y="7"/>
                  </a:cubicBezTo>
                  <a:cubicBezTo>
                    <a:pt x="51" y="6"/>
                    <a:pt x="50" y="5"/>
                    <a:pt x="48" y="4"/>
                  </a:cubicBezTo>
                  <a:cubicBezTo>
                    <a:pt x="62" y="0"/>
                    <a:pt x="75" y="0"/>
                    <a:pt x="88" y="5"/>
                  </a:cubicBezTo>
                  <a:cubicBezTo>
                    <a:pt x="112" y="15"/>
                    <a:pt x="125" y="35"/>
                    <a:pt x="124" y="61"/>
                  </a:cubicBezTo>
                  <a:cubicBezTo>
                    <a:pt x="123" y="71"/>
                    <a:pt x="127" y="80"/>
                    <a:pt x="134" y="87"/>
                  </a:cubicBezTo>
                  <a:cubicBezTo>
                    <a:pt x="175" y="127"/>
                    <a:pt x="215" y="168"/>
                    <a:pt x="256" y="208"/>
                  </a:cubicBezTo>
                  <a:cubicBezTo>
                    <a:pt x="266" y="219"/>
                    <a:pt x="268" y="231"/>
                    <a:pt x="262" y="243"/>
                  </a:cubicBezTo>
                  <a:cubicBezTo>
                    <a:pt x="254" y="257"/>
                    <a:pt x="234" y="261"/>
                    <a:pt x="222" y="250"/>
                  </a:cubicBezTo>
                  <a:cubicBezTo>
                    <a:pt x="212" y="242"/>
                    <a:pt x="203" y="232"/>
                    <a:pt x="194" y="223"/>
                  </a:cubicBezTo>
                  <a:cubicBezTo>
                    <a:pt x="161" y="190"/>
                    <a:pt x="128" y="157"/>
                    <a:pt x="95" y="124"/>
                  </a:cubicBezTo>
                  <a:cubicBezTo>
                    <a:pt x="88" y="117"/>
                    <a:pt x="80" y="114"/>
                    <a:pt x="70" y="115"/>
                  </a:cubicBezTo>
                  <a:cubicBezTo>
                    <a:pt x="30" y="117"/>
                    <a:pt x="0" y="78"/>
                    <a:pt x="13" y="39"/>
                  </a:cubicBezTo>
                  <a:close/>
                  <a:moveTo>
                    <a:pt x="248" y="228"/>
                  </a:moveTo>
                  <a:cubicBezTo>
                    <a:pt x="248" y="221"/>
                    <a:pt x="243" y="217"/>
                    <a:pt x="237" y="217"/>
                  </a:cubicBezTo>
                  <a:cubicBezTo>
                    <a:pt x="231" y="217"/>
                    <a:pt x="226" y="221"/>
                    <a:pt x="226" y="227"/>
                  </a:cubicBezTo>
                  <a:cubicBezTo>
                    <a:pt x="226" y="234"/>
                    <a:pt x="231" y="239"/>
                    <a:pt x="237" y="239"/>
                  </a:cubicBezTo>
                  <a:cubicBezTo>
                    <a:pt x="243" y="239"/>
                    <a:pt x="248" y="234"/>
                    <a:pt x="248" y="228"/>
                  </a:cubicBezTo>
                  <a:close/>
                </a:path>
              </a:pathLst>
            </a:custGeom>
            <a:solidFill>
              <a:schemeClr val="accent5"/>
            </a:solidFill>
            <a:ln>
              <a:noFill/>
            </a:ln>
          </p:spPr>
          <p:txBody>
            <a:bodyPr spcFirstLastPara="1" wrap="square" lIns="94800" tIns="47375" rIns="94800" bIns="473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1933" name="Google Shape;1933;p6"/>
            <p:cNvSpPr/>
            <p:nvPr/>
          </p:nvSpPr>
          <p:spPr>
            <a:xfrm>
              <a:off x="4760015" y="3454611"/>
              <a:ext cx="315267" cy="224190"/>
            </a:xfrm>
            <a:custGeom>
              <a:avLst/>
              <a:gdLst/>
              <a:ahLst/>
              <a:cxnLst/>
              <a:rect l="l" t="t" r="r" b="b"/>
              <a:pathLst>
                <a:path w="188" h="135" extrusionOk="0">
                  <a:moveTo>
                    <a:pt x="31" y="92"/>
                  </a:moveTo>
                  <a:cubicBezTo>
                    <a:pt x="37" y="85"/>
                    <a:pt x="45" y="78"/>
                    <a:pt x="52" y="71"/>
                  </a:cubicBezTo>
                  <a:cubicBezTo>
                    <a:pt x="53" y="70"/>
                    <a:pt x="54" y="69"/>
                    <a:pt x="55" y="68"/>
                  </a:cubicBezTo>
                  <a:cubicBezTo>
                    <a:pt x="67" y="55"/>
                    <a:pt x="66" y="41"/>
                    <a:pt x="51" y="31"/>
                  </a:cubicBezTo>
                  <a:cubicBezTo>
                    <a:pt x="38" y="23"/>
                    <a:pt x="24" y="19"/>
                    <a:pt x="9" y="17"/>
                  </a:cubicBezTo>
                  <a:cubicBezTo>
                    <a:pt x="6" y="16"/>
                    <a:pt x="4" y="16"/>
                    <a:pt x="0" y="16"/>
                  </a:cubicBezTo>
                  <a:cubicBezTo>
                    <a:pt x="1" y="15"/>
                    <a:pt x="2" y="14"/>
                    <a:pt x="3" y="14"/>
                  </a:cubicBezTo>
                  <a:cubicBezTo>
                    <a:pt x="23" y="6"/>
                    <a:pt x="44" y="0"/>
                    <a:pt x="65" y="1"/>
                  </a:cubicBezTo>
                  <a:cubicBezTo>
                    <a:pt x="92" y="1"/>
                    <a:pt x="115" y="11"/>
                    <a:pt x="131" y="34"/>
                  </a:cubicBezTo>
                  <a:cubicBezTo>
                    <a:pt x="134" y="39"/>
                    <a:pt x="137" y="45"/>
                    <a:pt x="140" y="51"/>
                  </a:cubicBezTo>
                  <a:cubicBezTo>
                    <a:pt x="142" y="55"/>
                    <a:pt x="143" y="59"/>
                    <a:pt x="146" y="62"/>
                  </a:cubicBezTo>
                  <a:cubicBezTo>
                    <a:pt x="152" y="70"/>
                    <a:pt x="160" y="72"/>
                    <a:pt x="169" y="68"/>
                  </a:cubicBezTo>
                  <a:cubicBezTo>
                    <a:pt x="170" y="68"/>
                    <a:pt x="171" y="67"/>
                    <a:pt x="172" y="67"/>
                  </a:cubicBezTo>
                  <a:cubicBezTo>
                    <a:pt x="177" y="72"/>
                    <a:pt x="183" y="78"/>
                    <a:pt x="188" y="83"/>
                  </a:cubicBezTo>
                  <a:cubicBezTo>
                    <a:pt x="171" y="100"/>
                    <a:pt x="153" y="118"/>
                    <a:pt x="136" y="135"/>
                  </a:cubicBezTo>
                  <a:cubicBezTo>
                    <a:pt x="131" y="130"/>
                    <a:pt x="126" y="124"/>
                    <a:pt x="120" y="119"/>
                  </a:cubicBezTo>
                  <a:cubicBezTo>
                    <a:pt x="121" y="117"/>
                    <a:pt x="122" y="115"/>
                    <a:pt x="122" y="113"/>
                  </a:cubicBezTo>
                  <a:cubicBezTo>
                    <a:pt x="124" y="102"/>
                    <a:pt x="114" y="93"/>
                    <a:pt x="104" y="97"/>
                  </a:cubicBezTo>
                  <a:cubicBezTo>
                    <a:pt x="99" y="99"/>
                    <a:pt x="94" y="103"/>
                    <a:pt x="90" y="107"/>
                  </a:cubicBezTo>
                  <a:cubicBezTo>
                    <a:pt x="82" y="114"/>
                    <a:pt x="75" y="122"/>
                    <a:pt x="67" y="129"/>
                  </a:cubicBezTo>
                  <a:cubicBezTo>
                    <a:pt x="55" y="117"/>
                    <a:pt x="43" y="105"/>
                    <a:pt x="31" y="92"/>
                  </a:cubicBezTo>
                  <a:close/>
                </a:path>
              </a:pathLst>
            </a:custGeom>
            <a:solidFill>
              <a:schemeClr val="accent5"/>
            </a:solidFill>
            <a:ln>
              <a:noFill/>
            </a:ln>
          </p:spPr>
          <p:txBody>
            <a:bodyPr spcFirstLastPara="1" wrap="square" lIns="94800" tIns="47375" rIns="94800" bIns="473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1934" name="Google Shape;1934;p6"/>
            <p:cNvSpPr/>
            <p:nvPr/>
          </p:nvSpPr>
          <p:spPr>
            <a:xfrm>
              <a:off x="4601214" y="3723172"/>
              <a:ext cx="156466" cy="161136"/>
            </a:xfrm>
            <a:custGeom>
              <a:avLst/>
              <a:gdLst/>
              <a:ahLst/>
              <a:cxnLst/>
              <a:rect l="l" t="t" r="r" b="b"/>
              <a:pathLst>
                <a:path w="94" h="97" extrusionOk="0">
                  <a:moveTo>
                    <a:pt x="57" y="0"/>
                  </a:moveTo>
                  <a:cubicBezTo>
                    <a:pt x="70" y="13"/>
                    <a:pt x="82" y="25"/>
                    <a:pt x="94" y="37"/>
                  </a:cubicBezTo>
                  <a:cubicBezTo>
                    <a:pt x="88" y="43"/>
                    <a:pt x="82" y="49"/>
                    <a:pt x="77" y="54"/>
                  </a:cubicBezTo>
                  <a:cubicBezTo>
                    <a:pt x="67" y="64"/>
                    <a:pt x="57" y="74"/>
                    <a:pt x="47" y="84"/>
                  </a:cubicBezTo>
                  <a:cubicBezTo>
                    <a:pt x="34" y="97"/>
                    <a:pt x="13" y="94"/>
                    <a:pt x="5" y="77"/>
                  </a:cubicBezTo>
                  <a:cubicBezTo>
                    <a:pt x="0" y="68"/>
                    <a:pt x="1" y="58"/>
                    <a:pt x="8" y="50"/>
                  </a:cubicBezTo>
                  <a:cubicBezTo>
                    <a:pt x="12" y="45"/>
                    <a:pt x="17" y="41"/>
                    <a:pt x="21" y="36"/>
                  </a:cubicBezTo>
                  <a:cubicBezTo>
                    <a:pt x="32" y="25"/>
                    <a:pt x="44" y="14"/>
                    <a:pt x="55" y="3"/>
                  </a:cubicBezTo>
                  <a:cubicBezTo>
                    <a:pt x="56" y="2"/>
                    <a:pt x="57" y="1"/>
                    <a:pt x="57" y="0"/>
                  </a:cubicBezTo>
                  <a:close/>
                </a:path>
              </a:pathLst>
            </a:custGeom>
            <a:solidFill>
              <a:schemeClr val="accent5"/>
            </a:solidFill>
            <a:ln>
              <a:noFill/>
            </a:ln>
          </p:spPr>
          <p:txBody>
            <a:bodyPr spcFirstLastPara="1" wrap="square" lIns="94800" tIns="47375" rIns="94800" bIns="473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grpSp>
      <p:grpSp>
        <p:nvGrpSpPr>
          <p:cNvPr id="1935" name="Google Shape;1935;p6"/>
          <p:cNvGrpSpPr/>
          <p:nvPr/>
        </p:nvGrpSpPr>
        <p:grpSpPr>
          <a:xfrm>
            <a:off x="906960" y="1796069"/>
            <a:ext cx="913789" cy="802271"/>
            <a:chOff x="955560" y="4235824"/>
            <a:chExt cx="913789" cy="722051"/>
          </a:xfrm>
        </p:grpSpPr>
        <p:sp>
          <p:nvSpPr>
            <p:cNvPr id="1936" name="Google Shape;1936;p6"/>
            <p:cNvSpPr/>
            <p:nvPr/>
          </p:nvSpPr>
          <p:spPr>
            <a:xfrm>
              <a:off x="955560" y="4583665"/>
              <a:ext cx="746729" cy="374210"/>
            </a:xfrm>
            <a:custGeom>
              <a:avLst/>
              <a:gdLst/>
              <a:ahLst/>
              <a:cxnLst/>
              <a:rect l="l" t="t" r="r" b="b"/>
              <a:pathLst>
                <a:path w="282" h="128" extrusionOk="0">
                  <a:moveTo>
                    <a:pt x="222" y="0"/>
                  </a:moveTo>
                  <a:cubicBezTo>
                    <a:pt x="218" y="0"/>
                    <a:pt x="215" y="1"/>
                    <a:pt x="211" y="2"/>
                  </a:cubicBezTo>
                  <a:cubicBezTo>
                    <a:pt x="131" y="30"/>
                    <a:pt x="131" y="30"/>
                    <a:pt x="131" y="30"/>
                  </a:cubicBezTo>
                  <a:cubicBezTo>
                    <a:pt x="110" y="37"/>
                    <a:pt x="116" y="63"/>
                    <a:pt x="143" y="57"/>
                  </a:cubicBezTo>
                  <a:cubicBezTo>
                    <a:pt x="193" y="47"/>
                    <a:pt x="193" y="47"/>
                    <a:pt x="193" y="47"/>
                  </a:cubicBezTo>
                  <a:cubicBezTo>
                    <a:pt x="203" y="45"/>
                    <a:pt x="208" y="60"/>
                    <a:pt x="196" y="62"/>
                  </a:cubicBezTo>
                  <a:cubicBezTo>
                    <a:pt x="145" y="79"/>
                    <a:pt x="145" y="79"/>
                    <a:pt x="145" y="79"/>
                  </a:cubicBezTo>
                  <a:cubicBezTo>
                    <a:pt x="142" y="79"/>
                    <a:pt x="135" y="78"/>
                    <a:pt x="130" y="76"/>
                  </a:cubicBezTo>
                  <a:cubicBezTo>
                    <a:pt x="27" y="40"/>
                    <a:pt x="27" y="40"/>
                    <a:pt x="27" y="40"/>
                  </a:cubicBezTo>
                  <a:cubicBezTo>
                    <a:pt x="16" y="35"/>
                    <a:pt x="0" y="55"/>
                    <a:pt x="19" y="65"/>
                  </a:cubicBezTo>
                  <a:cubicBezTo>
                    <a:pt x="124" y="122"/>
                    <a:pt x="124" y="122"/>
                    <a:pt x="124" y="122"/>
                  </a:cubicBezTo>
                  <a:cubicBezTo>
                    <a:pt x="135" y="128"/>
                    <a:pt x="140" y="127"/>
                    <a:pt x="150" y="126"/>
                  </a:cubicBezTo>
                  <a:cubicBezTo>
                    <a:pt x="245" y="109"/>
                    <a:pt x="245" y="109"/>
                    <a:pt x="245" y="109"/>
                  </a:cubicBezTo>
                  <a:cubicBezTo>
                    <a:pt x="253" y="108"/>
                    <a:pt x="259" y="106"/>
                    <a:pt x="267" y="107"/>
                  </a:cubicBezTo>
                  <a:cubicBezTo>
                    <a:pt x="281" y="109"/>
                    <a:pt x="281" y="109"/>
                    <a:pt x="281" y="109"/>
                  </a:cubicBezTo>
                  <a:cubicBezTo>
                    <a:pt x="282" y="24"/>
                    <a:pt x="282" y="24"/>
                    <a:pt x="282" y="24"/>
                  </a:cubicBezTo>
                  <a:cubicBezTo>
                    <a:pt x="258" y="12"/>
                    <a:pt x="258" y="12"/>
                    <a:pt x="258" y="12"/>
                  </a:cubicBezTo>
                  <a:cubicBezTo>
                    <a:pt x="247" y="6"/>
                    <a:pt x="234" y="0"/>
                    <a:pt x="222" y="0"/>
                  </a:cubicBezTo>
                  <a:close/>
                </a:path>
              </a:pathLst>
            </a:custGeom>
            <a:solidFill>
              <a:schemeClr val="accent5"/>
            </a:solidFill>
            <a:ln>
              <a:noFill/>
            </a:ln>
          </p:spPr>
          <p:txBody>
            <a:bodyPr spcFirstLastPara="1" wrap="square" lIns="94800" tIns="47375" rIns="94800" bIns="473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1937" name="Google Shape;1937;p6"/>
            <p:cNvSpPr/>
            <p:nvPr/>
          </p:nvSpPr>
          <p:spPr>
            <a:xfrm>
              <a:off x="1742652" y="4627034"/>
              <a:ext cx="126697" cy="304820"/>
            </a:xfrm>
            <a:custGeom>
              <a:avLst/>
              <a:gdLst/>
              <a:ahLst/>
              <a:cxnLst/>
              <a:rect l="l" t="t" r="r" b="b"/>
              <a:pathLst>
                <a:path w="48" h="104" extrusionOk="0">
                  <a:moveTo>
                    <a:pt x="8" y="0"/>
                  </a:moveTo>
                  <a:cubicBezTo>
                    <a:pt x="41" y="0"/>
                    <a:pt x="41" y="0"/>
                    <a:pt x="41" y="0"/>
                  </a:cubicBezTo>
                  <a:cubicBezTo>
                    <a:pt x="45" y="0"/>
                    <a:pt x="48" y="4"/>
                    <a:pt x="48" y="8"/>
                  </a:cubicBezTo>
                  <a:cubicBezTo>
                    <a:pt x="48" y="97"/>
                    <a:pt x="48" y="97"/>
                    <a:pt x="48" y="97"/>
                  </a:cubicBezTo>
                  <a:cubicBezTo>
                    <a:pt x="48" y="101"/>
                    <a:pt x="44" y="104"/>
                    <a:pt x="40" y="104"/>
                  </a:cubicBezTo>
                  <a:cubicBezTo>
                    <a:pt x="7" y="104"/>
                    <a:pt x="7" y="104"/>
                    <a:pt x="7" y="104"/>
                  </a:cubicBezTo>
                  <a:cubicBezTo>
                    <a:pt x="3" y="104"/>
                    <a:pt x="0" y="101"/>
                    <a:pt x="0" y="96"/>
                  </a:cubicBezTo>
                  <a:cubicBezTo>
                    <a:pt x="0" y="7"/>
                    <a:pt x="0" y="7"/>
                    <a:pt x="0" y="7"/>
                  </a:cubicBezTo>
                  <a:cubicBezTo>
                    <a:pt x="0" y="3"/>
                    <a:pt x="4" y="0"/>
                    <a:pt x="8" y="0"/>
                  </a:cubicBezTo>
                  <a:close/>
                </a:path>
              </a:pathLst>
            </a:custGeom>
            <a:solidFill>
              <a:schemeClr val="accent5"/>
            </a:solidFill>
            <a:ln>
              <a:noFill/>
            </a:ln>
          </p:spPr>
          <p:txBody>
            <a:bodyPr spcFirstLastPara="1" wrap="square" lIns="94800" tIns="47375" rIns="94800" bIns="473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1938" name="Google Shape;1938;p6"/>
            <p:cNvSpPr/>
            <p:nvPr/>
          </p:nvSpPr>
          <p:spPr>
            <a:xfrm rot="10800000">
              <a:off x="1162975" y="4235824"/>
              <a:ext cx="264250" cy="362125"/>
            </a:xfrm>
            <a:custGeom>
              <a:avLst/>
              <a:gdLst/>
              <a:ahLst/>
              <a:cxnLst/>
              <a:rect l="l" t="t" r="r" b="b"/>
              <a:pathLst>
                <a:path w="175" h="209" extrusionOk="0">
                  <a:moveTo>
                    <a:pt x="171" y="78"/>
                  </a:moveTo>
                  <a:cubicBezTo>
                    <a:pt x="171" y="78"/>
                    <a:pt x="93" y="0"/>
                    <a:pt x="87" y="0"/>
                  </a:cubicBezTo>
                  <a:cubicBezTo>
                    <a:pt x="87" y="0"/>
                    <a:pt x="87" y="0"/>
                    <a:pt x="87" y="0"/>
                  </a:cubicBezTo>
                  <a:cubicBezTo>
                    <a:pt x="81" y="0"/>
                    <a:pt x="3" y="78"/>
                    <a:pt x="3" y="78"/>
                  </a:cubicBezTo>
                  <a:cubicBezTo>
                    <a:pt x="0" y="82"/>
                    <a:pt x="2" y="89"/>
                    <a:pt x="7" y="95"/>
                  </a:cubicBezTo>
                  <a:cubicBezTo>
                    <a:pt x="8" y="95"/>
                    <a:pt x="8" y="95"/>
                    <a:pt x="8" y="95"/>
                  </a:cubicBezTo>
                  <a:cubicBezTo>
                    <a:pt x="14" y="101"/>
                    <a:pt x="21" y="103"/>
                    <a:pt x="24" y="100"/>
                  </a:cubicBezTo>
                  <a:cubicBezTo>
                    <a:pt x="72" y="52"/>
                    <a:pt x="72" y="52"/>
                    <a:pt x="72" y="52"/>
                  </a:cubicBezTo>
                  <a:cubicBezTo>
                    <a:pt x="72" y="194"/>
                    <a:pt x="72" y="194"/>
                    <a:pt x="72" y="194"/>
                  </a:cubicBezTo>
                  <a:cubicBezTo>
                    <a:pt x="72" y="202"/>
                    <a:pt x="79" y="209"/>
                    <a:pt x="87" y="209"/>
                  </a:cubicBezTo>
                  <a:cubicBezTo>
                    <a:pt x="87" y="209"/>
                    <a:pt x="87" y="209"/>
                    <a:pt x="87" y="209"/>
                  </a:cubicBezTo>
                  <a:cubicBezTo>
                    <a:pt x="96" y="209"/>
                    <a:pt x="102" y="202"/>
                    <a:pt x="102" y="194"/>
                  </a:cubicBezTo>
                  <a:cubicBezTo>
                    <a:pt x="102" y="52"/>
                    <a:pt x="102" y="52"/>
                    <a:pt x="102" y="52"/>
                  </a:cubicBezTo>
                  <a:cubicBezTo>
                    <a:pt x="150" y="100"/>
                    <a:pt x="150" y="100"/>
                    <a:pt x="150" y="100"/>
                  </a:cubicBezTo>
                  <a:cubicBezTo>
                    <a:pt x="153" y="103"/>
                    <a:pt x="161" y="101"/>
                    <a:pt x="166" y="95"/>
                  </a:cubicBezTo>
                  <a:cubicBezTo>
                    <a:pt x="167" y="95"/>
                    <a:pt x="167" y="95"/>
                    <a:pt x="167" y="95"/>
                  </a:cubicBezTo>
                  <a:cubicBezTo>
                    <a:pt x="173" y="89"/>
                    <a:pt x="175" y="82"/>
                    <a:pt x="171" y="78"/>
                  </a:cubicBezTo>
                  <a:close/>
                </a:path>
              </a:pathLst>
            </a:custGeom>
            <a:solidFill>
              <a:schemeClr val="accent5"/>
            </a:solidFill>
            <a:ln>
              <a:noFill/>
            </a:ln>
          </p:spPr>
          <p:txBody>
            <a:bodyPr spcFirstLastPara="1" wrap="square" lIns="94800" tIns="47375" rIns="94800" bIns="473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grpSp>
      <p:sp>
        <p:nvSpPr>
          <p:cNvPr id="1939" name="Google Shape;1939;p6"/>
          <p:cNvSpPr/>
          <p:nvPr/>
        </p:nvSpPr>
        <p:spPr>
          <a:xfrm>
            <a:off x="7460750" y="5251778"/>
            <a:ext cx="1566225" cy="350000"/>
          </a:xfrm>
          <a:prstGeom prst="rect">
            <a:avLst/>
          </a:prstGeom>
          <a:solidFill>
            <a:schemeClr val="lt1"/>
          </a:solidFill>
          <a:ln>
            <a:noFill/>
          </a:ln>
        </p:spPr>
        <p:txBody>
          <a:bodyPr spcFirstLastPara="1" wrap="square" lIns="94800" tIns="94800" rIns="94800" bIns="948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1940" name="Google Shape;1940;p6"/>
          <p:cNvSpPr txBox="1">
            <a:spLocks noGrp="1"/>
          </p:cNvSpPr>
          <p:nvPr>
            <p:ph type="body" idx="4294967295"/>
          </p:nvPr>
        </p:nvSpPr>
        <p:spPr>
          <a:xfrm>
            <a:off x="479898" y="257845"/>
            <a:ext cx="7719000" cy="504000"/>
          </a:xfrm>
          <a:prstGeom prst="rect">
            <a:avLst/>
          </a:prstGeom>
          <a:noFill/>
          <a:ln>
            <a:noFill/>
          </a:ln>
        </p:spPr>
        <p:txBody>
          <a:bodyPr spcFirstLastPara="1" wrap="square" lIns="71100" tIns="35550" rIns="71100" bIns="35550" anchor="t" anchorCtr="0">
            <a:noAutofit/>
          </a:bodyPr>
          <a:lstStyle/>
          <a:p>
            <a:pPr marL="0" marR="0" lvl="0" indent="0" algn="l" rtl="0">
              <a:lnSpc>
                <a:spcPct val="70000"/>
              </a:lnSpc>
              <a:spcBef>
                <a:spcPts val="0"/>
              </a:spcBef>
              <a:spcAft>
                <a:spcPts val="0"/>
              </a:spcAft>
              <a:buSzPts val="1938"/>
              <a:buNone/>
            </a:pPr>
            <a:r>
              <a:rPr lang="en-US" sz="2537">
                <a:latin typeface="Georgia"/>
                <a:ea typeface="Georgia"/>
                <a:cs typeface="Georgia"/>
                <a:sym typeface="Georgia"/>
              </a:rPr>
              <a:t>The Sequoia experience</a:t>
            </a:r>
            <a:endParaRPr sz="2537">
              <a:latin typeface="Georgia"/>
              <a:ea typeface="Georgia"/>
              <a:cs typeface="Georgia"/>
              <a:sym typeface="Georgia"/>
            </a:endParaRPr>
          </a:p>
          <a:p>
            <a:pPr marL="0" marR="0" lvl="0" indent="0" algn="l" rtl="0">
              <a:lnSpc>
                <a:spcPct val="70000"/>
              </a:lnSpc>
              <a:spcBef>
                <a:spcPts val="0"/>
              </a:spcBef>
              <a:spcAft>
                <a:spcPts val="0"/>
              </a:spcAft>
              <a:buSzPts val="1938"/>
              <a:buNone/>
            </a:pPr>
            <a:endParaRPr sz="1937">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46" name="Google Shape;1946;p7"/>
          <p:cNvSpPr txBox="1">
            <a:spLocks noGrp="1"/>
          </p:cNvSpPr>
          <p:nvPr>
            <p:ph type="body" idx="1"/>
          </p:nvPr>
        </p:nvSpPr>
        <p:spPr>
          <a:xfrm>
            <a:off x="408348" y="142240"/>
            <a:ext cx="8603572" cy="760231"/>
          </a:xfrm>
          <a:prstGeom prst="rect">
            <a:avLst/>
          </a:prstGeom>
          <a:solidFill>
            <a:schemeClr val="lt1"/>
          </a:solidFill>
          <a:ln>
            <a:noFill/>
          </a:ln>
        </p:spPr>
        <p:txBody>
          <a:bodyPr spcFirstLastPara="1" wrap="square" lIns="68550" tIns="34275" rIns="68550" bIns="34275" anchor="t" anchorCtr="0">
            <a:normAutofit/>
          </a:bodyPr>
          <a:lstStyle/>
          <a:p>
            <a:pPr marL="0" lvl="0" indent="0" algn="l" rtl="0">
              <a:lnSpc>
                <a:spcPct val="90000"/>
              </a:lnSpc>
              <a:spcBef>
                <a:spcPts val="750"/>
              </a:spcBef>
              <a:spcAft>
                <a:spcPts val="0"/>
              </a:spcAft>
              <a:buSzPts val="2595"/>
              <a:buNone/>
            </a:pPr>
            <a:r>
              <a:rPr lang="en-US">
                <a:solidFill>
                  <a:srgbClr val="595959"/>
                </a:solidFill>
              </a:rPr>
              <a:t>When will Sequoia Go Live?</a:t>
            </a:r>
            <a:endParaRPr>
              <a:solidFill>
                <a:srgbClr val="595959"/>
              </a:solidFill>
            </a:endParaRPr>
          </a:p>
        </p:txBody>
      </p:sp>
      <p:graphicFrame>
        <p:nvGraphicFramePr>
          <p:cNvPr id="1947" name="Google Shape;1947;p7"/>
          <p:cNvGraphicFramePr/>
          <p:nvPr/>
        </p:nvGraphicFramePr>
        <p:xfrm>
          <a:off x="797366" y="1176736"/>
          <a:ext cx="8072700" cy="2694225"/>
        </p:xfrm>
        <a:graphic>
          <a:graphicData uri="http://schemas.openxmlformats.org/drawingml/2006/table">
            <a:tbl>
              <a:tblPr>
                <a:noFill/>
                <a:tableStyleId>{924E4467-4CDF-48AE-8C45-895B3C91A1E5}</a:tableStyleId>
              </a:tblPr>
              <a:tblGrid>
                <a:gridCol w="672725">
                  <a:extLst>
                    <a:ext uri="{9D8B030D-6E8A-4147-A177-3AD203B41FA5}">
                      <a16:colId xmlns:a16="http://schemas.microsoft.com/office/drawing/2014/main" val="20000"/>
                    </a:ext>
                  </a:extLst>
                </a:gridCol>
                <a:gridCol w="672725">
                  <a:extLst>
                    <a:ext uri="{9D8B030D-6E8A-4147-A177-3AD203B41FA5}">
                      <a16:colId xmlns:a16="http://schemas.microsoft.com/office/drawing/2014/main" val="20001"/>
                    </a:ext>
                  </a:extLst>
                </a:gridCol>
                <a:gridCol w="672725">
                  <a:extLst>
                    <a:ext uri="{9D8B030D-6E8A-4147-A177-3AD203B41FA5}">
                      <a16:colId xmlns:a16="http://schemas.microsoft.com/office/drawing/2014/main" val="20002"/>
                    </a:ext>
                  </a:extLst>
                </a:gridCol>
                <a:gridCol w="672725">
                  <a:extLst>
                    <a:ext uri="{9D8B030D-6E8A-4147-A177-3AD203B41FA5}">
                      <a16:colId xmlns:a16="http://schemas.microsoft.com/office/drawing/2014/main" val="20003"/>
                    </a:ext>
                  </a:extLst>
                </a:gridCol>
                <a:gridCol w="672725">
                  <a:extLst>
                    <a:ext uri="{9D8B030D-6E8A-4147-A177-3AD203B41FA5}">
                      <a16:colId xmlns:a16="http://schemas.microsoft.com/office/drawing/2014/main" val="20004"/>
                    </a:ext>
                  </a:extLst>
                </a:gridCol>
                <a:gridCol w="672725">
                  <a:extLst>
                    <a:ext uri="{9D8B030D-6E8A-4147-A177-3AD203B41FA5}">
                      <a16:colId xmlns:a16="http://schemas.microsoft.com/office/drawing/2014/main" val="20005"/>
                    </a:ext>
                  </a:extLst>
                </a:gridCol>
                <a:gridCol w="672725">
                  <a:extLst>
                    <a:ext uri="{9D8B030D-6E8A-4147-A177-3AD203B41FA5}">
                      <a16:colId xmlns:a16="http://schemas.microsoft.com/office/drawing/2014/main" val="20006"/>
                    </a:ext>
                  </a:extLst>
                </a:gridCol>
                <a:gridCol w="672725">
                  <a:extLst>
                    <a:ext uri="{9D8B030D-6E8A-4147-A177-3AD203B41FA5}">
                      <a16:colId xmlns:a16="http://schemas.microsoft.com/office/drawing/2014/main" val="20007"/>
                    </a:ext>
                  </a:extLst>
                </a:gridCol>
                <a:gridCol w="672725">
                  <a:extLst>
                    <a:ext uri="{9D8B030D-6E8A-4147-A177-3AD203B41FA5}">
                      <a16:colId xmlns:a16="http://schemas.microsoft.com/office/drawing/2014/main" val="20008"/>
                    </a:ext>
                  </a:extLst>
                </a:gridCol>
                <a:gridCol w="672725">
                  <a:extLst>
                    <a:ext uri="{9D8B030D-6E8A-4147-A177-3AD203B41FA5}">
                      <a16:colId xmlns:a16="http://schemas.microsoft.com/office/drawing/2014/main" val="20009"/>
                    </a:ext>
                  </a:extLst>
                </a:gridCol>
                <a:gridCol w="672725">
                  <a:extLst>
                    <a:ext uri="{9D8B030D-6E8A-4147-A177-3AD203B41FA5}">
                      <a16:colId xmlns:a16="http://schemas.microsoft.com/office/drawing/2014/main" val="20010"/>
                    </a:ext>
                  </a:extLst>
                </a:gridCol>
                <a:gridCol w="672725">
                  <a:extLst>
                    <a:ext uri="{9D8B030D-6E8A-4147-A177-3AD203B41FA5}">
                      <a16:colId xmlns:a16="http://schemas.microsoft.com/office/drawing/2014/main" val="20011"/>
                    </a:ext>
                  </a:extLst>
                </a:gridCol>
              </a:tblGrid>
              <a:tr h="256800">
                <a:tc>
                  <a:txBody>
                    <a:bodyPr/>
                    <a:lstStyle/>
                    <a:p>
                      <a:pPr marL="0" marR="0" lvl="0" indent="0" algn="ctr" rtl="0">
                        <a:lnSpc>
                          <a:spcPct val="100000"/>
                        </a:lnSpc>
                        <a:spcBef>
                          <a:spcPts val="0"/>
                        </a:spcBef>
                        <a:spcAft>
                          <a:spcPts val="0"/>
                        </a:spcAft>
                        <a:buClr>
                          <a:srgbClr val="000000"/>
                        </a:buClr>
                        <a:buSzPts val="1100"/>
                        <a:buFont typeface="Arial"/>
                        <a:buNone/>
                      </a:pPr>
                      <a:r>
                        <a:rPr lang="en-US" sz="800" u="none" strike="noStrike" cap="none">
                          <a:solidFill>
                            <a:schemeClr val="lt1"/>
                          </a:solidFill>
                          <a:latin typeface="Calibri"/>
                          <a:ea typeface="Calibri"/>
                          <a:cs typeface="Calibri"/>
                          <a:sym typeface="Calibri"/>
                        </a:rPr>
                        <a:t>Mar.</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u="none" strike="noStrike" cap="none">
                          <a:solidFill>
                            <a:schemeClr val="lt1"/>
                          </a:solidFill>
                          <a:latin typeface="Calibri"/>
                          <a:ea typeface="Calibri"/>
                          <a:cs typeface="Calibri"/>
                          <a:sym typeface="Calibri"/>
                        </a:rPr>
                        <a:t>Apr.</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u="none" strike="noStrike" cap="none">
                          <a:solidFill>
                            <a:schemeClr val="lt1"/>
                          </a:solidFill>
                          <a:latin typeface="Calibri"/>
                          <a:ea typeface="Calibri"/>
                          <a:cs typeface="Calibri"/>
                          <a:sym typeface="Calibri"/>
                        </a:rPr>
                        <a:t>May</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u="none" strike="noStrike" cap="none">
                          <a:solidFill>
                            <a:schemeClr val="lt1"/>
                          </a:solidFill>
                          <a:latin typeface="Calibri"/>
                          <a:ea typeface="Calibri"/>
                          <a:cs typeface="Calibri"/>
                          <a:sym typeface="Calibri"/>
                        </a:rPr>
                        <a:t>June</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u="none" strike="noStrike" cap="none">
                          <a:solidFill>
                            <a:schemeClr val="lt1"/>
                          </a:solidFill>
                          <a:latin typeface="Calibri"/>
                          <a:ea typeface="Calibri"/>
                          <a:cs typeface="Calibri"/>
                          <a:sym typeface="Calibri"/>
                        </a:rPr>
                        <a:t>July</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u="none" strike="noStrike" cap="none">
                          <a:solidFill>
                            <a:schemeClr val="lt1"/>
                          </a:solidFill>
                          <a:latin typeface="Calibri"/>
                          <a:ea typeface="Calibri"/>
                          <a:cs typeface="Calibri"/>
                          <a:sym typeface="Calibri"/>
                        </a:rPr>
                        <a:t>Aug.</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u="none" strike="noStrike" cap="none">
                          <a:solidFill>
                            <a:schemeClr val="lt1"/>
                          </a:solidFill>
                          <a:latin typeface="Calibri"/>
                          <a:ea typeface="Calibri"/>
                          <a:cs typeface="Calibri"/>
                          <a:sym typeface="Calibri"/>
                        </a:rPr>
                        <a:t>Sept.</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u="none" strike="noStrike" cap="none">
                          <a:solidFill>
                            <a:schemeClr val="lt1"/>
                          </a:solidFill>
                          <a:latin typeface="Calibri"/>
                          <a:ea typeface="Calibri"/>
                          <a:cs typeface="Calibri"/>
                          <a:sym typeface="Calibri"/>
                        </a:rPr>
                        <a:t>Oct.</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u="none" strike="noStrike" cap="none">
                          <a:solidFill>
                            <a:schemeClr val="lt1"/>
                          </a:solidFill>
                          <a:latin typeface="Calibri"/>
                          <a:ea typeface="Calibri"/>
                          <a:cs typeface="Calibri"/>
                          <a:sym typeface="Calibri"/>
                        </a:rPr>
                        <a:t>Nov.</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u="none" strike="noStrike" cap="none">
                          <a:solidFill>
                            <a:schemeClr val="lt1"/>
                          </a:solidFill>
                          <a:latin typeface="Calibri"/>
                          <a:ea typeface="Calibri"/>
                          <a:cs typeface="Calibri"/>
                          <a:sym typeface="Calibri"/>
                        </a:rPr>
                        <a:t>Dec.</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800" u="none" strike="noStrike" cap="none">
                          <a:solidFill>
                            <a:schemeClr val="lt1"/>
                          </a:solidFill>
                          <a:latin typeface="Calibri"/>
                          <a:ea typeface="Calibri"/>
                          <a:cs typeface="Calibri"/>
                          <a:sym typeface="Calibri"/>
                        </a:rPr>
                        <a:t>Jan 2026</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800" u="none" strike="noStrike" cap="none">
                          <a:solidFill>
                            <a:schemeClr val="lt1"/>
                          </a:solidFill>
                          <a:latin typeface="Calibri"/>
                          <a:ea typeface="Calibri"/>
                          <a:cs typeface="Calibri"/>
                          <a:sym typeface="Calibri"/>
                        </a:rPr>
                        <a:t>Feb 2026</a:t>
                      </a:r>
                      <a:endParaRPr sz="800" u="none" strike="noStrike" cap="none">
                        <a:solidFill>
                          <a:schemeClr val="lt1"/>
                        </a:solidFill>
                        <a:latin typeface="Calibri"/>
                        <a:ea typeface="Calibri"/>
                        <a:cs typeface="Calibri"/>
                        <a:sym typeface="Calibri"/>
                      </a:endParaRPr>
                    </a:p>
                  </a:txBody>
                  <a:tcPr marL="68600" marR="68600" marT="34300" marB="34300" anchor="ctr">
                    <a:lnB w="1270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437425">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rgbClr val="FFFFFF"/>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chemeClr val="dk1"/>
                      </a:solidFill>
                      <a:prstDash val="dash"/>
                      <a:round/>
                      <a:headEnd type="none" w="sm" len="sm"/>
                      <a:tailEnd type="none" w="sm" len="sm"/>
                    </a:lnL>
                    <a:lnR w="9525"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rgbClr val="FFFFFF"/>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chemeClr val="dk1"/>
                      </a:solidFill>
                      <a:prstDash val="dash"/>
                      <a:round/>
                      <a:headEnd type="none" w="sm" len="sm"/>
                      <a:tailEnd type="none" w="sm" len="sm"/>
                    </a:lnL>
                    <a:lnR w="9525"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rgbClr val="FFFFFF"/>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chemeClr val="dk1"/>
                      </a:solidFill>
                      <a:prstDash val="dash"/>
                      <a:round/>
                      <a:headEnd type="none" w="sm" len="sm"/>
                      <a:tailEnd type="none" w="sm" len="sm"/>
                    </a:lnL>
                    <a:lnR w="9525"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rgbClr val="FFFFFF"/>
                      </a:solidFill>
                      <a:prstDash val="solid"/>
                      <a:round/>
                      <a:headEnd type="none" w="sm" len="sm"/>
                      <a:tailEnd type="none" w="sm" len="sm"/>
                    </a:lnL>
                    <a:lnR w="9525" cap="flat" cmpd="sng">
                      <a:solidFill>
                        <a:schemeClr val="dk1"/>
                      </a:solidFill>
                      <a:prstDash val="dash"/>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chemeClr val="dk1"/>
                      </a:solidFill>
                      <a:prstDash val="dash"/>
                      <a:round/>
                      <a:headEnd type="none" w="sm" len="sm"/>
                      <a:tailEnd type="none" w="sm" len="sm"/>
                    </a:lnL>
                    <a:lnR w="9525"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68600" marR="68600" marT="34300" marB="34300">
                    <a:lnL w="9525"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
        <p:nvSpPr>
          <p:cNvPr id="1948" name="Google Shape;1948;p7"/>
          <p:cNvSpPr/>
          <p:nvPr/>
        </p:nvSpPr>
        <p:spPr>
          <a:xfrm>
            <a:off x="7565231" y="1563666"/>
            <a:ext cx="1304775" cy="365760"/>
          </a:xfrm>
          <a:prstGeom prst="rect">
            <a:avLst/>
          </a:prstGeom>
          <a:solidFill>
            <a:schemeClr val="lt2"/>
          </a:solidFill>
          <a:ln>
            <a:noFill/>
          </a:ln>
        </p:spPr>
        <p:txBody>
          <a:bodyPr spcFirstLastPara="1" wrap="square" lIns="0" tIns="34275" rIns="0" bIns="34275" anchor="ctr" anchorCtr="0">
            <a:noAutofit/>
          </a:bodyPr>
          <a:lstStyle/>
          <a:p>
            <a:pPr marL="0" marR="0" lvl="0" indent="0" algn="ctr" rtl="0">
              <a:lnSpc>
                <a:spcPct val="100000"/>
              </a:lnSpc>
              <a:spcBef>
                <a:spcPts val="0"/>
              </a:spcBef>
              <a:spcAft>
                <a:spcPts val="0"/>
              </a:spcAft>
              <a:buNone/>
            </a:pPr>
            <a:r>
              <a:rPr lang="en-US" sz="825" b="1" i="1" u="none" strike="noStrike" cap="none">
                <a:solidFill>
                  <a:schemeClr val="lt1"/>
                </a:solidFill>
                <a:latin typeface="Calibri"/>
                <a:ea typeface="Calibri"/>
                <a:cs typeface="Calibri"/>
                <a:sym typeface="Calibri"/>
              </a:rPr>
              <a:t>Hypercare </a:t>
            </a:r>
            <a:r>
              <a:rPr lang="en-US" sz="825" b="0" i="1" u="none" strike="noStrike" cap="none">
                <a:solidFill>
                  <a:schemeClr val="lt1"/>
                </a:solidFill>
                <a:latin typeface="Calibri"/>
                <a:ea typeface="Calibri"/>
                <a:cs typeface="Calibri"/>
                <a:sym typeface="Calibri"/>
              </a:rPr>
              <a:t>(Intensive Support)</a:t>
            </a:r>
            <a:endParaRPr sz="825" b="0" i="1" u="none" strike="noStrike" cap="none">
              <a:solidFill>
                <a:schemeClr val="lt1"/>
              </a:solidFill>
              <a:latin typeface="Calibri"/>
              <a:ea typeface="Calibri"/>
              <a:cs typeface="Calibri"/>
              <a:sym typeface="Calibri"/>
            </a:endParaRPr>
          </a:p>
        </p:txBody>
      </p:sp>
      <p:sp>
        <p:nvSpPr>
          <p:cNvPr id="1949" name="Google Shape;1949;p7"/>
          <p:cNvSpPr/>
          <p:nvPr/>
        </p:nvSpPr>
        <p:spPr>
          <a:xfrm>
            <a:off x="6985000" y="289560"/>
            <a:ext cx="1275080" cy="685800"/>
          </a:xfrm>
          <a:prstGeom prst="roundRect">
            <a:avLst>
              <a:gd name="adj" fmla="val 16667"/>
            </a:avLst>
          </a:prstGeom>
          <a:solidFill>
            <a:srgbClr val="FFFF00"/>
          </a:soli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accent5"/>
                </a:solidFill>
                <a:latin typeface="Arial"/>
                <a:ea typeface="Arial"/>
                <a:cs typeface="Arial"/>
                <a:sym typeface="Arial"/>
              </a:rPr>
              <a:t>January 2026</a:t>
            </a:r>
            <a:endParaRPr/>
          </a:p>
        </p:txBody>
      </p:sp>
      <p:sp>
        <p:nvSpPr>
          <p:cNvPr id="1950" name="Google Shape;1950;p7"/>
          <p:cNvSpPr/>
          <p:nvPr/>
        </p:nvSpPr>
        <p:spPr>
          <a:xfrm rot="10800000">
            <a:off x="7487920" y="975360"/>
            <a:ext cx="259080" cy="177800"/>
          </a:xfrm>
          <a:prstGeom prst="triangle">
            <a:avLst>
              <a:gd name="adj" fmla="val 50000"/>
            </a:avLst>
          </a:prstGeom>
          <a:solidFill>
            <a:srgbClr val="FFFF00"/>
          </a:solidFill>
          <a:ln w="127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51" name="Google Shape;1951;p7"/>
          <p:cNvSpPr/>
          <p:nvPr/>
        </p:nvSpPr>
        <p:spPr>
          <a:xfrm>
            <a:off x="3601720" y="4048033"/>
            <a:ext cx="3911600" cy="1011647"/>
          </a:xfrm>
          <a:prstGeom prst="rect">
            <a:avLst/>
          </a:prstGeom>
          <a:solidFill>
            <a:srgbClr val="EFEFEF"/>
          </a:solidFill>
          <a:ln w="9525" cap="flat" cmpd="sng">
            <a:solidFill>
              <a:schemeClr val="accent5"/>
            </a:solidFill>
            <a:prstDash val="solid"/>
            <a:round/>
            <a:headEnd type="none" w="sm" len="sm"/>
            <a:tailEnd type="none" w="sm" len="sm"/>
          </a:ln>
        </p:spPr>
        <p:txBody>
          <a:bodyPr spcFirstLastPara="1" wrap="square" lIns="68550" tIns="68550" rIns="68550" bIns="68550" anchor="ctr" anchorCtr="0">
            <a:noAutofit/>
          </a:bodyPr>
          <a:lstStyle/>
          <a:p>
            <a:pPr marL="214313" marR="0" lvl="0" indent="-204788" algn="l" rtl="0">
              <a:lnSpc>
                <a:spcPct val="100000"/>
              </a:lnSpc>
              <a:spcBef>
                <a:spcPts val="0"/>
              </a:spcBef>
              <a:spcAft>
                <a:spcPts val="0"/>
              </a:spcAft>
              <a:buClr>
                <a:schemeClr val="dk1"/>
              </a:buClr>
              <a:buSzPts val="880"/>
              <a:buFont typeface="Calibri"/>
              <a:buChar char="●"/>
            </a:pPr>
            <a:r>
              <a:rPr lang="en-US" sz="1100" b="0" i="0" u="none" strike="noStrike" cap="none">
                <a:solidFill>
                  <a:schemeClr val="dk1"/>
                </a:solidFill>
                <a:latin typeface="Calibri"/>
                <a:ea typeface="Calibri"/>
                <a:cs typeface="Calibri"/>
                <a:sym typeface="Calibri"/>
              </a:rPr>
              <a:t>What training and support resources will look like</a:t>
            </a:r>
            <a:endParaRPr/>
          </a:p>
          <a:p>
            <a:pPr marL="214313" marR="0" lvl="0" indent="-204788" algn="l" rtl="0">
              <a:lnSpc>
                <a:spcPct val="100000"/>
              </a:lnSpc>
              <a:spcBef>
                <a:spcPts val="0"/>
              </a:spcBef>
              <a:spcAft>
                <a:spcPts val="0"/>
              </a:spcAft>
              <a:buClr>
                <a:schemeClr val="dk1"/>
              </a:buClr>
              <a:buSzPts val="880"/>
              <a:buFont typeface="Calibri"/>
              <a:buChar char="●"/>
            </a:pPr>
            <a:r>
              <a:rPr lang="en-US" sz="1100" b="0" i="0" u="none" strike="noStrike" cap="none">
                <a:solidFill>
                  <a:schemeClr val="dk1"/>
                </a:solidFill>
                <a:latin typeface="Calibri"/>
                <a:ea typeface="Calibri"/>
                <a:cs typeface="Calibri"/>
                <a:sym typeface="Calibri"/>
              </a:rPr>
              <a:t>High-level overview of experience changes by functional areas</a:t>
            </a:r>
            <a:endParaRPr/>
          </a:p>
          <a:p>
            <a:pPr marL="214313" marR="0" lvl="0" indent="-204788" algn="l" rtl="0">
              <a:lnSpc>
                <a:spcPct val="100000"/>
              </a:lnSpc>
              <a:spcBef>
                <a:spcPts val="0"/>
              </a:spcBef>
              <a:spcAft>
                <a:spcPts val="0"/>
              </a:spcAft>
              <a:buClr>
                <a:schemeClr val="dk1"/>
              </a:buClr>
              <a:buSzPts val="880"/>
              <a:buFont typeface="Calibri"/>
              <a:buChar char="●"/>
            </a:pPr>
            <a:r>
              <a:rPr lang="en-US" sz="1100" b="0" i="0" u="none" strike="noStrike" cap="none">
                <a:solidFill>
                  <a:schemeClr val="dk1"/>
                </a:solidFill>
                <a:latin typeface="Calibri"/>
                <a:ea typeface="Calibri"/>
                <a:cs typeface="Calibri"/>
                <a:sym typeface="Calibri"/>
              </a:rPr>
              <a:t>Overview of manager role experience shifts</a:t>
            </a:r>
            <a:r>
              <a:rPr lang="en-US" sz="1100" b="0" i="1" u="none" strike="noStrike" cap="none">
                <a:solidFill>
                  <a:schemeClr val="dk1"/>
                </a:solidFill>
                <a:latin typeface="Calibri"/>
                <a:ea typeface="Calibri"/>
                <a:cs typeface="Calibri"/>
                <a:sym typeface="Calibri"/>
              </a:rPr>
              <a:t> (managers only)</a:t>
            </a:r>
            <a:endParaRPr/>
          </a:p>
          <a:p>
            <a:pPr marL="214313" marR="0" lvl="0" indent="-204788" algn="l" rtl="0">
              <a:lnSpc>
                <a:spcPct val="100000"/>
              </a:lnSpc>
              <a:spcBef>
                <a:spcPts val="0"/>
              </a:spcBef>
              <a:spcAft>
                <a:spcPts val="0"/>
              </a:spcAft>
              <a:buClr>
                <a:schemeClr val="dk1"/>
              </a:buClr>
              <a:buSzPts val="880"/>
              <a:buFont typeface="Calibri"/>
              <a:buChar char="●"/>
            </a:pPr>
            <a:r>
              <a:rPr lang="en-US" sz="1100" b="0" i="0" u="none" strike="noStrike" cap="none">
                <a:solidFill>
                  <a:srgbClr val="000000"/>
                </a:solidFill>
                <a:latin typeface="Calibri"/>
                <a:ea typeface="Calibri"/>
                <a:cs typeface="Calibri"/>
                <a:sym typeface="Calibri"/>
              </a:rPr>
              <a:t>Role-based information about what’s changing</a:t>
            </a:r>
            <a:endParaRPr/>
          </a:p>
          <a:p>
            <a:pPr marL="214313" marR="0" lvl="0" indent="-204788" algn="l" rtl="0">
              <a:lnSpc>
                <a:spcPct val="100000"/>
              </a:lnSpc>
              <a:spcBef>
                <a:spcPts val="0"/>
              </a:spcBef>
              <a:spcAft>
                <a:spcPts val="0"/>
              </a:spcAft>
              <a:buClr>
                <a:schemeClr val="dk1"/>
              </a:buClr>
              <a:buSzPts val="880"/>
              <a:buFont typeface="Calibri"/>
              <a:buChar char="●"/>
            </a:pPr>
            <a:r>
              <a:rPr lang="en-US" sz="1100" b="0" i="0" u="none" strike="noStrike" cap="none">
                <a:solidFill>
                  <a:srgbClr val="000000"/>
                </a:solidFill>
                <a:latin typeface="Calibri"/>
                <a:ea typeface="Calibri"/>
                <a:cs typeface="Calibri"/>
                <a:sym typeface="Calibri"/>
              </a:rPr>
              <a:t>Step-by-step guidance, training, and support resources</a:t>
            </a:r>
            <a:endParaRPr sz="1100" b="0" i="0" u="none" strike="noStrike" cap="none">
              <a:solidFill>
                <a:srgbClr val="000000"/>
              </a:solidFill>
              <a:latin typeface="Calibri"/>
              <a:ea typeface="Calibri"/>
              <a:cs typeface="Calibri"/>
              <a:sym typeface="Calibri"/>
            </a:endParaRPr>
          </a:p>
        </p:txBody>
      </p:sp>
      <p:cxnSp>
        <p:nvCxnSpPr>
          <p:cNvPr id="1952" name="Google Shape;1952;p7"/>
          <p:cNvCxnSpPr/>
          <p:nvPr/>
        </p:nvCxnSpPr>
        <p:spPr>
          <a:xfrm>
            <a:off x="5359400" y="3296920"/>
            <a:ext cx="0" cy="746760"/>
          </a:xfrm>
          <a:prstGeom prst="straightConnector1">
            <a:avLst/>
          </a:prstGeom>
          <a:noFill/>
          <a:ln w="38100" cap="flat" cmpd="sng">
            <a:solidFill>
              <a:srgbClr val="239786"/>
            </a:solidFill>
            <a:prstDash val="solid"/>
            <a:round/>
            <a:headEnd type="none" w="sm" len="sm"/>
            <a:tailEnd type="triangle" w="med" len="med"/>
          </a:ln>
        </p:spPr>
      </p:cxnSp>
      <p:sp>
        <p:nvSpPr>
          <p:cNvPr id="1953" name="Google Shape;1953;p7"/>
          <p:cNvSpPr/>
          <p:nvPr/>
        </p:nvSpPr>
        <p:spPr>
          <a:xfrm>
            <a:off x="5867400" y="1563666"/>
            <a:ext cx="919480" cy="365760"/>
          </a:xfrm>
          <a:prstGeom prst="homePlate">
            <a:avLst>
              <a:gd name="adj" fmla="val 50000"/>
            </a:avLst>
          </a:prstGeom>
          <a:solidFill>
            <a:srgbClr val="9ACEC9"/>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825" b="1" i="1" u="none" strike="noStrike" cap="none">
                <a:solidFill>
                  <a:schemeClr val="lt1"/>
                </a:solidFill>
                <a:latin typeface="Calibri"/>
                <a:ea typeface="Calibri"/>
                <a:cs typeface="Calibri"/>
                <a:sym typeface="Calibri"/>
              </a:rPr>
              <a:t>Final</a:t>
            </a:r>
            <a:endParaRPr/>
          </a:p>
          <a:p>
            <a:pPr marL="0" marR="0" lvl="0" indent="0" algn="ctr" rtl="0">
              <a:lnSpc>
                <a:spcPct val="100000"/>
              </a:lnSpc>
              <a:spcBef>
                <a:spcPts val="0"/>
              </a:spcBef>
              <a:spcAft>
                <a:spcPts val="0"/>
              </a:spcAft>
              <a:buNone/>
            </a:pPr>
            <a:r>
              <a:rPr lang="en-US" sz="825" b="1" i="1" u="none" strike="noStrike" cap="none">
                <a:solidFill>
                  <a:schemeClr val="lt1"/>
                </a:solidFill>
                <a:latin typeface="Calibri"/>
                <a:ea typeface="Calibri"/>
                <a:cs typeface="Calibri"/>
                <a:sym typeface="Calibri"/>
              </a:rPr>
              <a:t>Review</a:t>
            </a:r>
            <a:endParaRPr sz="825" b="1" i="1" u="none" strike="noStrike" cap="none">
              <a:solidFill>
                <a:schemeClr val="lt1"/>
              </a:solidFill>
              <a:latin typeface="Calibri"/>
              <a:ea typeface="Calibri"/>
              <a:cs typeface="Calibri"/>
              <a:sym typeface="Calibri"/>
            </a:endParaRPr>
          </a:p>
        </p:txBody>
      </p:sp>
      <p:sp>
        <p:nvSpPr>
          <p:cNvPr id="1954" name="Google Shape;1954;p7"/>
          <p:cNvSpPr/>
          <p:nvPr/>
        </p:nvSpPr>
        <p:spPr>
          <a:xfrm>
            <a:off x="1879600" y="1563666"/>
            <a:ext cx="3769360" cy="365760"/>
          </a:xfrm>
          <a:prstGeom prst="homePlate">
            <a:avLst>
              <a:gd name="adj" fmla="val 50000"/>
            </a:avLst>
          </a:prstGeom>
          <a:solidFill>
            <a:schemeClr val="accent3"/>
          </a:solidFill>
          <a:ln>
            <a:noFill/>
          </a:ln>
        </p:spPr>
        <p:txBody>
          <a:bodyPr spcFirstLastPara="1" wrap="square" lIns="0" tIns="34275" rIns="68550" bIns="34275" anchor="ctr" anchorCtr="0">
            <a:noAutofit/>
          </a:bodyPr>
          <a:lstStyle/>
          <a:p>
            <a:pPr marL="0" marR="0" lvl="0" indent="0" algn="ctr" rtl="0">
              <a:lnSpc>
                <a:spcPct val="100000"/>
              </a:lnSpc>
              <a:spcBef>
                <a:spcPts val="0"/>
              </a:spcBef>
              <a:spcAft>
                <a:spcPts val="0"/>
              </a:spcAft>
              <a:buNone/>
            </a:pPr>
            <a:r>
              <a:rPr lang="en-US" sz="825" b="1" i="1" u="none" strike="noStrike" cap="none">
                <a:solidFill>
                  <a:schemeClr val="lt1"/>
                </a:solidFill>
                <a:latin typeface="Calibri"/>
                <a:ea typeface="Calibri"/>
                <a:cs typeface="Calibri"/>
                <a:sym typeface="Calibri"/>
              </a:rPr>
              <a:t>System Testing</a:t>
            </a:r>
            <a:endParaRPr sz="825" b="1" i="1" u="none" strike="noStrike" cap="none">
              <a:solidFill>
                <a:schemeClr val="lt1"/>
              </a:solidFill>
              <a:latin typeface="Calibri"/>
              <a:ea typeface="Calibri"/>
              <a:cs typeface="Calibri"/>
              <a:sym typeface="Calibri"/>
            </a:endParaRPr>
          </a:p>
        </p:txBody>
      </p:sp>
      <p:sp>
        <p:nvSpPr>
          <p:cNvPr id="1955" name="Google Shape;1955;p7"/>
          <p:cNvSpPr/>
          <p:nvPr/>
        </p:nvSpPr>
        <p:spPr>
          <a:xfrm>
            <a:off x="6851775" y="1563666"/>
            <a:ext cx="678375" cy="365760"/>
          </a:xfrm>
          <a:prstGeom prst="rect">
            <a:avLst/>
          </a:prstGeom>
          <a:solidFill>
            <a:srgbClr val="89B5A6"/>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825" b="1" i="1" u="none" strike="noStrike" cap="none">
                <a:solidFill>
                  <a:srgbClr val="000000"/>
                </a:solidFill>
                <a:latin typeface="Calibri"/>
                <a:ea typeface="Calibri"/>
                <a:cs typeface="Calibri"/>
                <a:sym typeface="Calibri"/>
              </a:rPr>
              <a:t>Cutover</a:t>
            </a:r>
            <a:endParaRPr sz="825" b="1" i="1" u="none" strike="noStrike" cap="none">
              <a:solidFill>
                <a:srgbClr val="000000"/>
              </a:solidFill>
              <a:latin typeface="Calibri"/>
              <a:ea typeface="Calibri"/>
              <a:cs typeface="Calibri"/>
              <a:sym typeface="Calibri"/>
            </a:endParaRPr>
          </a:p>
        </p:txBody>
      </p:sp>
      <p:sp>
        <p:nvSpPr>
          <p:cNvPr id="1956" name="Google Shape;1956;p7"/>
          <p:cNvSpPr/>
          <p:nvPr/>
        </p:nvSpPr>
        <p:spPr>
          <a:xfrm>
            <a:off x="6185439" y="3355646"/>
            <a:ext cx="2585925" cy="365760"/>
          </a:xfrm>
          <a:prstGeom prst="homePlate">
            <a:avLst>
              <a:gd name="adj" fmla="val 50000"/>
            </a:avLst>
          </a:prstGeom>
          <a:solidFill>
            <a:srgbClr val="00477D"/>
          </a:solid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r>
              <a:rPr lang="en-US" sz="825" b="1" i="1" u="none" strike="noStrike" cap="none">
                <a:solidFill>
                  <a:schemeClr val="lt1"/>
                </a:solidFill>
                <a:latin typeface="Calibri"/>
                <a:ea typeface="Calibri"/>
                <a:cs typeface="Calibri"/>
                <a:sym typeface="Calibri"/>
              </a:rPr>
              <a:t>Web-based Training for Managers, Employees, Faculty            </a:t>
            </a:r>
            <a:endParaRPr sz="825" b="0" i="0" u="none" strike="noStrike" cap="none">
              <a:solidFill>
                <a:schemeClr val="lt1"/>
              </a:solidFill>
              <a:latin typeface="Calibri"/>
              <a:ea typeface="Calibri"/>
              <a:cs typeface="Calibri"/>
              <a:sym typeface="Calibri"/>
            </a:endParaRPr>
          </a:p>
        </p:txBody>
      </p:sp>
      <p:sp>
        <p:nvSpPr>
          <p:cNvPr id="1957" name="Google Shape;1957;p7"/>
          <p:cNvSpPr/>
          <p:nvPr/>
        </p:nvSpPr>
        <p:spPr>
          <a:xfrm>
            <a:off x="4838741" y="2472700"/>
            <a:ext cx="3345975" cy="365760"/>
          </a:xfrm>
          <a:prstGeom prst="homePlate">
            <a:avLst>
              <a:gd name="adj" fmla="val 50000"/>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825" b="1" i="1" u="none" strike="noStrike" cap="none">
                <a:solidFill>
                  <a:schemeClr val="lt1"/>
                </a:solidFill>
                <a:latin typeface="Calibri"/>
                <a:ea typeface="Calibri"/>
                <a:cs typeface="Calibri"/>
                <a:sym typeface="Calibri"/>
              </a:rPr>
              <a:t>HR Training</a:t>
            </a:r>
            <a:endParaRPr sz="825" b="0" i="0" u="none" strike="noStrike" cap="none">
              <a:solidFill>
                <a:schemeClr val="lt1"/>
              </a:solidFill>
              <a:latin typeface="Calibri"/>
              <a:ea typeface="Calibri"/>
              <a:cs typeface="Calibri"/>
              <a:sym typeface="Calibri"/>
            </a:endParaRPr>
          </a:p>
        </p:txBody>
      </p:sp>
      <p:sp>
        <p:nvSpPr>
          <p:cNvPr id="1958" name="Google Shape;1958;p7"/>
          <p:cNvSpPr/>
          <p:nvPr/>
        </p:nvSpPr>
        <p:spPr>
          <a:xfrm>
            <a:off x="4224528" y="2923861"/>
            <a:ext cx="3251446" cy="365760"/>
          </a:xfrm>
          <a:prstGeom prst="homePlate">
            <a:avLst>
              <a:gd name="adj" fmla="val 50000"/>
            </a:avLst>
          </a:prstGeom>
          <a:solidFill>
            <a:srgbClr val="00477D"/>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825" b="1" i="1" u="none" strike="noStrike" cap="none">
                <a:solidFill>
                  <a:srgbClr val="FFFF00"/>
                </a:solidFill>
                <a:latin typeface="Calibri"/>
                <a:ea typeface="Calibri"/>
                <a:cs typeface="Calibri"/>
                <a:sym typeface="Calibri"/>
              </a:rPr>
              <a:t>All Employee Communication</a:t>
            </a:r>
            <a:endParaRPr sz="825" b="1" i="1" u="none" strike="noStrike" cap="none">
              <a:solidFill>
                <a:srgbClr val="FFFF00"/>
              </a:solidFill>
              <a:latin typeface="Calibri"/>
              <a:ea typeface="Calibri"/>
              <a:cs typeface="Calibri"/>
              <a:sym typeface="Calibri"/>
            </a:endParaRPr>
          </a:p>
        </p:txBody>
      </p:sp>
      <p:sp>
        <p:nvSpPr>
          <p:cNvPr id="1959" name="Google Shape;1959;p7"/>
          <p:cNvSpPr/>
          <p:nvPr/>
        </p:nvSpPr>
        <p:spPr>
          <a:xfrm>
            <a:off x="2046248" y="2015896"/>
            <a:ext cx="4542512" cy="365760"/>
          </a:xfrm>
          <a:prstGeom prst="homePlate">
            <a:avLst>
              <a:gd name="adj" fmla="val 50000"/>
            </a:avLst>
          </a:prstGeom>
          <a:solidFill>
            <a:schemeClr val="accent4"/>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825" b="1" i="0" u="none" strike="noStrike" cap="none">
                <a:solidFill>
                  <a:schemeClr val="lt1"/>
                </a:solidFill>
                <a:latin typeface="Calibri"/>
                <a:ea typeface="Calibri"/>
                <a:cs typeface="Calibri"/>
                <a:sym typeface="Calibri"/>
              </a:rPr>
              <a:t>HR Communications</a:t>
            </a:r>
            <a:endParaRPr sz="825" b="0" i="1" u="none" strike="noStrike" cap="none">
              <a:solidFill>
                <a:schemeClr val="lt1"/>
              </a:solidFill>
              <a:latin typeface="Calibri"/>
              <a:ea typeface="Calibri"/>
              <a:cs typeface="Calibri"/>
              <a:sym typeface="Calibri"/>
            </a:endParaRPr>
          </a:p>
        </p:txBody>
      </p:sp>
      <p:sp>
        <p:nvSpPr>
          <p:cNvPr id="1960" name="Google Shape;1960;p7"/>
          <p:cNvSpPr/>
          <p:nvPr/>
        </p:nvSpPr>
        <p:spPr>
          <a:xfrm>
            <a:off x="1549203" y="2923861"/>
            <a:ext cx="1239718" cy="365760"/>
          </a:xfrm>
          <a:prstGeom prst="homePlate">
            <a:avLst>
              <a:gd name="adj" fmla="val 50000"/>
            </a:avLst>
          </a:prstGeom>
          <a:solidFill>
            <a:srgbClr val="00477D"/>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US" sz="825" b="1" i="1" u="none" strike="noStrike" cap="none">
                <a:solidFill>
                  <a:schemeClr val="lt1"/>
                </a:solidFill>
                <a:latin typeface="Calibri"/>
                <a:ea typeface="Calibri"/>
                <a:cs typeface="Calibri"/>
                <a:sym typeface="Calibri"/>
              </a:rPr>
              <a:t>Employee Communications</a:t>
            </a:r>
            <a:endParaRPr sz="825" b="0" i="1" u="none" strike="noStrike" cap="none">
              <a:solidFill>
                <a:schemeClr val="lt1"/>
              </a:solidFill>
              <a:latin typeface="Calibri"/>
              <a:ea typeface="Calibri"/>
              <a:cs typeface="Calibri"/>
              <a:sym typeface="Calibri"/>
            </a:endParaRPr>
          </a:p>
        </p:txBody>
      </p:sp>
      <p:sp>
        <p:nvSpPr>
          <p:cNvPr id="1961" name="Google Shape;1961;p7"/>
          <p:cNvSpPr/>
          <p:nvPr/>
        </p:nvSpPr>
        <p:spPr>
          <a:xfrm>
            <a:off x="1274959" y="4117432"/>
            <a:ext cx="1754051" cy="1011647"/>
          </a:xfrm>
          <a:prstGeom prst="rect">
            <a:avLst/>
          </a:prstGeom>
          <a:solidFill>
            <a:srgbClr val="EFEFEF"/>
          </a:solidFill>
          <a:ln w="9525" cap="flat" cmpd="sng">
            <a:solidFill>
              <a:schemeClr val="accent5"/>
            </a:solidFill>
            <a:prstDash val="solid"/>
            <a:round/>
            <a:headEnd type="none" w="sm" len="sm"/>
            <a:tailEnd type="none" w="sm" len="sm"/>
          </a:ln>
        </p:spPr>
        <p:txBody>
          <a:bodyPr spcFirstLastPara="1" wrap="square" lIns="68550" tIns="68550" rIns="68550" bIns="68550" anchor="ctr" anchorCtr="0">
            <a:noAutofit/>
          </a:bodyPr>
          <a:lstStyle/>
          <a:p>
            <a:pPr marL="214313" marR="0" lvl="0" indent="-204788" algn="l" rtl="0">
              <a:lnSpc>
                <a:spcPct val="100000"/>
              </a:lnSpc>
              <a:spcBef>
                <a:spcPts val="0"/>
              </a:spcBef>
              <a:spcAft>
                <a:spcPts val="0"/>
              </a:spcAft>
              <a:buClr>
                <a:schemeClr val="dk1"/>
              </a:buClr>
              <a:buSzPts val="880"/>
              <a:buFont typeface="Calibri"/>
              <a:buChar char="●"/>
            </a:pPr>
            <a:r>
              <a:rPr lang="en-US" sz="1100" b="0" i="0" u="none" strike="noStrike" cap="none">
                <a:solidFill>
                  <a:srgbClr val="000000"/>
                </a:solidFill>
                <a:latin typeface="Calibri"/>
                <a:ea typeface="Calibri"/>
                <a:cs typeface="Calibri"/>
                <a:sym typeface="Calibri"/>
              </a:rPr>
              <a:t>Introducing Sequoia</a:t>
            </a:r>
            <a:endParaRPr/>
          </a:p>
          <a:p>
            <a:pPr marL="214313" marR="0" lvl="0" indent="-204788" algn="l" rtl="0">
              <a:lnSpc>
                <a:spcPct val="100000"/>
              </a:lnSpc>
              <a:spcBef>
                <a:spcPts val="0"/>
              </a:spcBef>
              <a:spcAft>
                <a:spcPts val="0"/>
              </a:spcAft>
              <a:buClr>
                <a:schemeClr val="dk1"/>
              </a:buClr>
              <a:buSzPts val="880"/>
              <a:buFont typeface="Calibri"/>
              <a:buChar char="●"/>
            </a:pPr>
            <a:r>
              <a:rPr lang="en-US" sz="1100" b="0" i="0" u="none" strike="noStrike" cap="none">
                <a:solidFill>
                  <a:srgbClr val="000000"/>
                </a:solidFill>
                <a:latin typeface="Calibri"/>
                <a:ea typeface="Calibri"/>
                <a:cs typeface="Calibri"/>
                <a:sym typeface="Calibri"/>
              </a:rPr>
              <a:t>5 Things to Expect </a:t>
            </a:r>
            <a:endParaRPr/>
          </a:p>
          <a:p>
            <a:pPr marL="214313" marR="0" lvl="0" indent="-204788" algn="l" rtl="0">
              <a:lnSpc>
                <a:spcPct val="100000"/>
              </a:lnSpc>
              <a:spcBef>
                <a:spcPts val="0"/>
              </a:spcBef>
              <a:spcAft>
                <a:spcPts val="0"/>
              </a:spcAft>
              <a:buClr>
                <a:schemeClr val="dk1"/>
              </a:buClr>
              <a:buSzPts val="880"/>
              <a:buFont typeface="Calibri"/>
              <a:buChar char="●"/>
            </a:pPr>
            <a:r>
              <a:rPr lang="en-US" sz="1100" b="0" i="0" u="none" strike="noStrike" cap="none">
                <a:solidFill>
                  <a:srgbClr val="000000"/>
                </a:solidFill>
                <a:latin typeface="Calibri"/>
                <a:ea typeface="Calibri"/>
                <a:cs typeface="Calibri"/>
                <a:sym typeface="Calibri"/>
              </a:rPr>
              <a:t>The Story Behind the Name</a:t>
            </a:r>
            <a:endParaRPr/>
          </a:p>
        </p:txBody>
      </p:sp>
      <p:cxnSp>
        <p:nvCxnSpPr>
          <p:cNvPr id="1962" name="Google Shape;1962;p7"/>
          <p:cNvCxnSpPr/>
          <p:nvPr/>
        </p:nvCxnSpPr>
        <p:spPr>
          <a:xfrm>
            <a:off x="2064657" y="3282406"/>
            <a:ext cx="0" cy="746760"/>
          </a:xfrm>
          <a:prstGeom prst="straightConnector1">
            <a:avLst/>
          </a:prstGeom>
          <a:noFill/>
          <a:ln w="38100" cap="flat" cmpd="sng">
            <a:solidFill>
              <a:srgbClr val="239786"/>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8"/>
          <p:cNvSpPr txBox="1"/>
          <p:nvPr/>
        </p:nvSpPr>
        <p:spPr>
          <a:xfrm>
            <a:off x="0" y="2239712"/>
            <a:ext cx="9144000" cy="1823850"/>
          </a:xfrm>
          <a:prstGeom prst="rect">
            <a:avLst/>
          </a:prstGeom>
          <a:noFill/>
          <a:ln>
            <a:noFill/>
          </a:ln>
        </p:spPr>
        <p:txBody>
          <a:bodyPr spcFirstLastPara="1" wrap="square" lIns="91425" tIns="45675" rIns="91425" bIns="45675" anchor="t" anchorCtr="0">
            <a:noAutofit/>
          </a:bodyPr>
          <a:lstStyle/>
          <a:p>
            <a:pPr marL="0" marR="0" lvl="0" indent="0" algn="ctr" rtl="0">
              <a:lnSpc>
                <a:spcPct val="100000"/>
              </a:lnSpc>
              <a:spcBef>
                <a:spcPts val="0"/>
              </a:spcBef>
              <a:spcAft>
                <a:spcPts val="0"/>
              </a:spcAft>
              <a:buNone/>
            </a:pPr>
            <a:r>
              <a:rPr lang="en-US" sz="5175" b="1" i="0" u="none" strike="noStrike" cap="none">
                <a:solidFill>
                  <a:srgbClr val="FFFFFF"/>
                </a:solidFill>
                <a:latin typeface="Georgia"/>
                <a:ea typeface="Georgia"/>
                <a:cs typeface="Georgia"/>
                <a:sym typeface="Georgia"/>
              </a:rPr>
              <a:t>What Employees Will Experience </a:t>
            </a:r>
            <a:endParaRPr sz="6600" b="1" i="0" u="none" strike="noStrike" cap="none">
              <a:solidFill>
                <a:srgbClr val="FFFFFF"/>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1973" name="Google Shape;1973;p9"/>
          <p:cNvSpPr txBox="1">
            <a:spLocks noGrp="1"/>
          </p:cNvSpPr>
          <p:nvPr>
            <p:ph type="body" idx="1"/>
          </p:nvPr>
        </p:nvSpPr>
        <p:spPr>
          <a:xfrm>
            <a:off x="405224" y="190500"/>
            <a:ext cx="8599075" cy="853406"/>
          </a:xfrm>
          <a:prstGeom prst="rect">
            <a:avLst/>
          </a:prstGeom>
          <a:solidFill>
            <a:schemeClr val="lt1"/>
          </a:solidFill>
          <a:ln>
            <a:noFill/>
          </a:ln>
        </p:spPr>
        <p:txBody>
          <a:bodyPr spcFirstLastPara="1" wrap="square" lIns="68550" tIns="34275" rIns="68550" bIns="34275" anchor="t" anchorCtr="0">
            <a:normAutofit/>
          </a:bodyPr>
          <a:lstStyle/>
          <a:p>
            <a:pPr marL="0" lvl="0" indent="0" algn="l" rtl="0">
              <a:lnSpc>
                <a:spcPct val="90000"/>
              </a:lnSpc>
              <a:spcBef>
                <a:spcPts val="750"/>
              </a:spcBef>
              <a:spcAft>
                <a:spcPts val="0"/>
              </a:spcAft>
              <a:buSzPts val="3200"/>
              <a:buNone/>
            </a:pPr>
            <a:r>
              <a:rPr lang="en-US">
                <a:solidFill>
                  <a:srgbClr val="595959"/>
                </a:solidFill>
              </a:rPr>
              <a:t>What Will Sequoia Do?</a:t>
            </a:r>
            <a:endParaRPr>
              <a:solidFill>
                <a:srgbClr val="595959"/>
              </a:solidFill>
            </a:endParaRPr>
          </a:p>
        </p:txBody>
      </p:sp>
      <p:cxnSp>
        <p:nvCxnSpPr>
          <p:cNvPr id="1974" name="Google Shape;1974;p9"/>
          <p:cNvCxnSpPr/>
          <p:nvPr/>
        </p:nvCxnSpPr>
        <p:spPr>
          <a:xfrm>
            <a:off x="411067" y="4140272"/>
            <a:ext cx="8298225" cy="0"/>
          </a:xfrm>
          <a:prstGeom prst="straightConnector1">
            <a:avLst/>
          </a:prstGeom>
          <a:noFill/>
          <a:ln w="19050" cap="flat" cmpd="sng">
            <a:solidFill>
              <a:srgbClr val="9CC2E5"/>
            </a:solidFill>
            <a:prstDash val="solid"/>
            <a:miter lim="800000"/>
            <a:headEnd type="none" w="sm" len="sm"/>
            <a:tailEnd type="none" w="sm" len="sm"/>
          </a:ln>
        </p:spPr>
      </p:cxnSp>
      <p:sp>
        <p:nvSpPr>
          <p:cNvPr id="1975" name="Google Shape;1975;p9"/>
          <p:cNvSpPr txBox="1"/>
          <p:nvPr/>
        </p:nvSpPr>
        <p:spPr>
          <a:xfrm>
            <a:off x="2556316" y="3969510"/>
            <a:ext cx="4219650" cy="300052"/>
          </a:xfrm>
          <a:prstGeom prst="rect">
            <a:avLst/>
          </a:prstGeom>
          <a:solidFill>
            <a:schemeClr val="lt1"/>
          </a:solid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US" sz="1500" b="0" i="1" u="none" strike="noStrike" cap="none">
                <a:solidFill>
                  <a:srgbClr val="4B5050"/>
                </a:solidFill>
                <a:latin typeface="Calibri"/>
                <a:ea typeface="Calibri"/>
                <a:cs typeface="Calibri"/>
                <a:sym typeface="Calibri"/>
              </a:rPr>
              <a:t>What other systems will change, or go away?</a:t>
            </a:r>
            <a:endParaRPr sz="1500" b="0" i="1" u="none" strike="noStrike" cap="none">
              <a:solidFill>
                <a:srgbClr val="000000"/>
              </a:solidFill>
              <a:latin typeface="Arial"/>
              <a:ea typeface="Arial"/>
              <a:cs typeface="Arial"/>
              <a:sym typeface="Arial"/>
            </a:endParaRPr>
          </a:p>
        </p:txBody>
      </p:sp>
      <p:sp>
        <p:nvSpPr>
          <p:cNvPr id="1976" name="Google Shape;1976;p9"/>
          <p:cNvSpPr/>
          <p:nvPr/>
        </p:nvSpPr>
        <p:spPr>
          <a:xfrm>
            <a:off x="877967" y="1270941"/>
            <a:ext cx="754425" cy="754425"/>
          </a:xfrm>
          <a:prstGeom prst="ellipse">
            <a:avLst/>
          </a:prstGeom>
          <a:solidFill>
            <a:srgbClr val="6EA794"/>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sng" strike="noStrike" cap="none">
              <a:solidFill>
                <a:schemeClr val="lt1"/>
              </a:solidFill>
              <a:latin typeface="Helvetica Neue"/>
              <a:ea typeface="Helvetica Neue"/>
              <a:cs typeface="Helvetica Neue"/>
              <a:sym typeface="Helvetica Neue"/>
            </a:endParaRPr>
          </a:p>
        </p:txBody>
      </p:sp>
      <p:pic>
        <p:nvPicPr>
          <p:cNvPr id="1977" name="Google Shape;1977;p9"/>
          <p:cNvPicPr preferRelativeResize="0"/>
          <p:nvPr/>
        </p:nvPicPr>
        <p:blipFill rotWithShape="1">
          <a:blip r:embed="rId3">
            <a:alphaModFix/>
          </a:blip>
          <a:srcRect/>
          <a:stretch/>
        </p:blipFill>
        <p:spPr>
          <a:xfrm>
            <a:off x="957863" y="1381090"/>
            <a:ext cx="593964" cy="593964"/>
          </a:xfrm>
          <a:prstGeom prst="rect">
            <a:avLst/>
          </a:prstGeom>
          <a:noFill/>
          <a:ln>
            <a:noFill/>
          </a:ln>
        </p:spPr>
      </p:pic>
      <p:sp>
        <p:nvSpPr>
          <p:cNvPr id="1978" name="Google Shape;1978;p9"/>
          <p:cNvSpPr txBox="1"/>
          <p:nvPr/>
        </p:nvSpPr>
        <p:spPr>
          <a:xfrm>
            <a:off x="434663" y="2092200"/>
            <a:ext cx="1640475" cy="230802"/>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Basic Employee Data</a:t>
            </a:r>
            <a:endParaRPr sz="1050" b="0" i="0" u="none" strike="noStrike" cap="none">
              <a:solidFill>
                <a:srgbClr val="000000"/>
              </a:solidFill>
              <a:latin typeface="Arial"/>
              <a:ea typeface="Arial"/>
              <a:cs typeface="Arial"/>
              <a:sym typeface="Arial"/>
            </a:endParaRPr>
          </a:p>
        </p:txBody>
      </p:sp>
      <p:sp>
        <p:nvSpPr>
          <p:cNvPr id="1979" name="Google Shape;1979;p9"/>
          <p:cNvSpPr/>
          <p:nvPr/>
        </p:nvSpPr>
        <p:spPr>
          <a:xfrm>
            <a:off x="2489776" y="1272120"/>
            <a:ext cx="754425" cy="754425"/>
          </a:xfrm>
          <a:prstGeom prst="ellipse">
            <a:avLst/>
          </a:prstGeom>
          <a:solidFill>
            <a:srgbClr val="6EA794"/>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Helvetica Neue"/>
              <a:ea typeface="Helvetica Neue"/>
              <a:cs typeface="Helvetica Neue"/>
              <a:sym typeface="Helvetica Neue"/>
            </a:endParaRPr>
          </a:p>
        </p:txBody>
      </p:sp>
      <p:pic>
        <p:nvPicPr>
          <p:cNvPr id="1980" name="Google Shape;1980;p9"/>
          <p:cNvPicPr preferRelativeResize="0"/>
          <p:nvPr/>
        </p:nvPicPr>
        <p:blipFill rotWithShape="1">
          <a:blip r:embed="rId4">
            <a:alphaModFix/>
          </a:blip>
          <a:srcRect/>
          <a:stretch/>
        </p:blipFill>
        <p:spPr>
          <a:xfrm>
            <a:off x="2628741" y="1393505"/>
            <a:ext cx="495700" cy="495700"/>
          </a:xfrm>
          <a:prstGeom prst="rect">
            <a:avLst/>
          </a:prstGeom>
          <a:noFill/>
          <a:ln>
            <a:noFill/>
          </a:ln>
        </p:spPr>
      </p:pic>
      <p:sp>
        <p:nvSpPr>
          <p:cNvPr id="1981" name="Google Shape;1981;p9"/>
          <p:cNvSpPr txBox="1"/>
          <p:nvPr/>
        </p:nvSpPr>
        <p:spPr>
          <a:xfrm>
            <a:off x="2026004" y="2088565"/>
            <a:ext cx="1640475" cy="230802"/>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Job Information</a:t>
            </a:r>
            <a:endParaRPr sz="1050" b="0" i="0" u="none" strike="noStrike" cap="none">
              <a:solidFill>
                <a:srgbClr val="000000"/>
              </a:solidFill>
              <a:latin typeface="Arial"/>
              <a:ea typeface="Arial"/>
              <a:cs typeface="Arial"/>
              <a:sym typeface="Arial"/>
            </a:endParaRPr>
          </a:p>
        </p:txBody>
      </p:sp>
      <p:sp>
        <p:nvSpPr>
          <p:cNvPr id="1982" name="Google Shape;1982;p9"/>
          <p:cNvSpPr/>
          <p:nvPr/>
        </p:nvSpPr>
        <p:spPr>
          <a:xfrm>
            <a:off x="4218797" y="1268888"/>
            <a:ext cx="754425" cy="754425"/>
          </a:xfrm>
          <a:prstGeom prst="ellipse">
            <a:avLst/>
          </a:prstGeom>
          <a:solidFill>
            <a:srgbClr val="6EA794"/>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Helvetica Neue"/>
              <a:ea typeface="Helvetica Neue"/>
              <a:cs typeface="Helvetica Neue"/>
              <a:sym typeface="Helvetica Neue"/>
            </a:endParaRPr>
          </a:p>
        </p:txBody>
      </p:sp>
      <p:sp>
        <p:nvSpPr>
          <p:cNvPr id="1983" name="Google Shape;1983;p9"/>
          <p:cNvSpPr txBox="1"/>
          <p:nvPr/>
        </p:nvSpPr>
        <p:spPr>
          <a:xfrm>
            <a:off x="3755024" y="2085333"/>
            <a:ext cx="1640475" cy="230802"/>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Direct Access</a:t>
            </a:r>
            <a:endParaRPr sz="1050" b="0" i="0" u="none" strike="noStrike" cap="none">
              <a:solidFill>
                <a:srgbClr val="000000"/>
              </a:solidFill>
              <a:latin typeface="Arial"/>
              <a:ea typeface="Arial"/>
              <a:cs typeface="Arial"/>
              <a:sym typeface="Arial"/>
            </a:endParaRPr>
          </a:p>
        </p:txBody>
      </p:sp>
      <p:sp>
        <p:nvSpPr>
          <p:cNvPr id="1984" name="Google Shape;1984;p9"/>
          <p:cNvSpPr/>
          <p:nvPr/>
        </p:nvSpPr>
        <p:spPr>
          <a:xfrm>
            <a:off x="5920970" y="1301397"/>
            <a:ext cx="754425" cy="754425"/>
          </a:xfrm>
          <a:prstGeom prst="ellipse">
            <a:avLst/>
          </a:prstGeom>
          <a:solidFill>
            <a:srgbClr val="6EA794"/>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Helvetica Neue"/>
              <a:ea typeface="Helvetica Neue"/>
              <a:cs typeface="Helvetica Neue"/>
              <a:sym typeface="Helvetica Neue"/>
            </a:endParaRPr>
          </a:p>
        </p:txBody>
      </p:sp>
      <p:pic>
        <p:nvPicPr>
          <p:cNvPr id="1985" name="Google Shape;1985;p9"/>
          <p:cNvPicPr preferRelativeResize="0"/>
          <p:nvPr/>
        </p:nvPicPr>
        <p:blipFill rotWithShape="1">
          <a:blip r:embed="rId5">
            <a:alphaModFix/>
          </a:blip>
          <a:srcRect/>
          <a:stretch/>
        </p:blipFill>
        <p:spPr>
          <a:xfrm>
            <a:off x="6094029" y="1463070"/>
            <a:ext cx="461990" cy="438489"/>
          </a:xfrm>
          <a:prstGeom prst="rect">
            <a:avLst/>
          </a:prstGeom>
          <a:noFill/>
          <a:ln>
            <a:noFill/>
          </a:ln>
        </p:spPr>
      </p:pic>
      <p:sp>
        <p:nvSpPr>
          <p:cNvPr id="1986" name="Google Shape;1986;p9"/>
          <p:cNvSpPr txBox="1"/>
          <p:nvPr/>
        </p:nvSpPr>
        <p:spPr>
          <a:xfrm>
            <a:off x="5531832" y="2092200"/>
            <a:ext cx="1640475" cy="230802"/>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Performance Management</a:t>
            </a:r>
            <a:endParaRPr sz="1050" b="0" i="0" u="none" strike="noStrike" cap="none">
              <a:solidFill>
                <a:srgbClr val="000000"/>
              </a:solidFill>
              <a:latin typeface="Arial"/>
              <a:ea typeface="Arial"/>
              <a:cs typeface="Arial"/>
              <a:sym typeface="Arial"/>
            </a:endParaRPr>
          </a:p>
        </p:txBody>
      </p:sp>
      <p:sp>
        <p:nvSpPr>
          <p:cNvPr id="1987" name="Google Shape;1987;p9"/>
          <p:cNvSpPr/>
          <p:nvPr/>
        </p:nvSpPr>
        <p:spPr>
          <a:xfrm>
            <a:off x="7708745" y="1273835"/>
            <a:ext cx="754425" cy="754425"/>
          </a:xfrm>
          <a:prstGeom prst="ellipse">
            <a:avLst/>
          </a:prstGeom>
          <a:solidFill>
            <a:srgbClr val="6EA794"/>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Helvetica Neue"/>
              <a:ea typeface="Helvetica Neue"/>
              <a:cs typeface="Helvetica Neue"/>
              <a:sym typeface="Helvetica Neue"/>
            </a:endParaRPr>
          </a:p>
        </p:txBody>
      </p:sp>
      <p:sp>
        <p:nvSpPr>
          <p:cNvPr id="1988" name="Google Shape;1988;p9"/>
          <p:cNvSpPr txBox="1"/>
          <p:nvPr/>
        </p:nvSpPr>
        <p:spPr>
          <a:xfrm>
            <a:off x="7265753" y="2090279"/>
            <a:ext cx="1640475" cy="230802"/>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Compensation</a:t>
            </a:r>
            <a:endParaRPr sz="1050" b="0" i="0" u="none" strike="noStrike" cap="none">
              <a:solidFill>
                <a:srgbClr val="000000"/>
              </a:solidFill>
              <a:latin typeface="Arial"/>
              <a:ea typeface="Arial"/>
              <a:cs typeface="Arial"/>
              <a:sym typeface="Arial"/>
            </a:endParaRPr>
          </a:p>
        </p:txBody>
      </p:sp>
      <p:sp>
        <p:nvSpPr>
          <p:cNvPr id="1989" name="Google Shape;1989;p9"/>
          <p:cNvSpPr/>
          <p:nvPr/>
        </p:nvSpPr>
        <p:spPr>
          <a:xfrm>
            <a:off x="1675929" y="2480632"/>
            <a:ext cx="754425" cy="754425"/>
          </a:xfrm>
          <a:prstGeom prst="ellipse">
            <a:avLst/>
          </a:prstGeom>
          <a:solidFill>
            <a:srgbClr val="6EA794"/>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Helvetica Neue"/>
              <a:ea typeface="Helvetica Neue"/>
              <a:cs typeface="Helvetica Neue"/>
              <a:sym typeface="Helvetica Neue"/>
            </a:endParaRPr>
          </a:p>
        </p:txBody>
      </p:sp>
      <p:sp>
        <p:nvSpPr>
          <p:cNvPr id="1990" name="Google Shape;1990;p9"/>
          <p:cNvSpPr txBox="1"/>
          <p:nvPr/>
        </p:nvSpPr>
        <p:spPr>
          <a:xfrm>
            <a:off x="1246792" y="3297076"/>
            <a:ext cx="1640475" cy="230802"/>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Talent Acquisition</a:t>
            </a:r>
            <a:endParaRPr sz="1050" b="0" i="0" u="none" strike="noStrike" cap="none">
              <a:solidFill>
                <a:srgbClr val="000000"/>
              </a:solidFill>
              <a:latin typeface="Calibri"/>
              <a:ea typeface="Calibri"/>
              <a:cs typeface="Calibri"/>
              <a:sym typeface="Calibri"/>
            </a:endParaRPr>
          </a:p>
        </p:txBody>
      </p:sp>
      <p:sp>
        <p:nvSpPr>
          <p:cNvPr id="1991" name="Google Shape;1991;p9"/>
          <p:cNvSpPr/>
          <p:nvPr/>
        </p:nvSpPr>
        <p:spPr>
          <a:xfrm>
            <a:off x="3338438" y="2481183"/>
            <a:ext cx="754425" cy="754425"/>
          </a:xfrm>
          <a:prstGeom prst="ellipse">
            <a:avLst/>
          </a:prstGeom>
          <a:solidFill>
            <a:srgbClr val="6EA794"/>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Helvetica Neue"/>
              <a:ea typeface="Helvetica Neue"/>
              <a:cs typeface="Helvetica Neue"/>
              <a:sym typeface="Helvetica Neue"/>
            </a:endParaRPr>
          </a:p>
        </p:txBody>
      </p:sp>
      <p:sp>
        <p:nvSpPr>
          <p:cNvPr id="1992" name="Google Shape;1992;p9"/>
          <p:cNvSpPr txBox="1"/>
          <p:nvPr/>
        </p:nvSpPr>
        <p:spPr>
          <a:xfrm>
            <a:off x="2840030" y="3297628"/>
            <a:ext cx="1640475" cy="230802"/>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Talent Management</a:t>
            </a:r>
            <a:endParaRPr sz="1050" b="0" i="0" u="none" strike="noStrike" cap="none">
              <a:solidFill>
                <a:srgbClr val="000000"/>
              </a:solidFill>
              <a:latin typeface="Arial"/>
              <a:ea typeface="Arial"/>
              <a:cs typeface="Arial"/>
              <a:sym typeface="Arial"/>
            </a:endParaRPr>
          </a:p>
        </p:txBody>
      </p:sp>
      <p:sp>
        <p:nvSpPr>
          <p:cNvPr id="1993" name="Google Shape;1993;p9"/>
          <p:cNvSpPr txBox="1"/>
          <p:nvPr/>
        </p:nvSpPr>
        <p:spPr>
          <a:xfrm>
            <a:off x="4500352" y="3297076"/>
            <a:ext cx="1640475" cy="392385"/>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Time and Absence Management</a:t>
            </a:r>
            <a:endParaRPr sz="1050" b="0" i="0" u="none" strike="noStrike" cap="none">
              <a:solidFill>
                <a:srgbClr val="000000"/>
              </a:solidFill>
              <a:latin typeface="Arial"/>
              <a:ea typeface="Arial"/>
              <a:cs typeface="Arial"/>
              <a:sym typeface="Arial"/>
            </a:endParaRPr>
          </a:p>
        </p:txBody>
      </p:sp>
      <p:sp>
        <p:nvSpPr>
          <p:cNvPr id="1994" name="Google Shape;1994;p9"/>
          <p:cNvSpPr/>
          <p:nvPr/>
        </p:nvSpPr>
        <p:spPr>
          <a:xfrm>
            <a:off x="4943382" y="2480291"/>
            <a:ext cx="754425" cy="754425"/>
          </a:xfrm>
          <a:prstGeom prst="ellipse">
            <a:avLst/>
          </a:prstGeom>
          <a:solidFill>
            <a:srgbClr val="6EA794"/>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Helvetica Neue"/>
              <a:ea typeface="Helvetica Neue"/>
              <a:cs typeface="Helvetica Neue"/>
              <a:sym typeface="Helvetica Neue"/>
            </a:endParaRPr>
          </a:p>
        </p:txBody>
      </p:sp>
      <p:sp>
        <p:nvSpPr>
          <p:cNvPr id="1995" name="Google Shape;1995;p9"/>
          <p:cNvSpPr/>
          <p:nvPr/>
        </p:nvSpPr>
        <p:spPr>
          <a:xfrm>
            <a:off x="6783103" y="2476443"/>
            <a:ext cx="754425" cy="754425"/>
          </a:xfrm>
          <a:prstGeom prst="ellipse">
            <a:avLst/>
          </a:prstGeom>
          <a:solidFill>
            <a:srgbClr val="6EA794"/>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Helvetica Neue"/>
              <a:ea typeface="Helvetica Neue"/>
              <a:cs typeface="Helvetica Neue"/>
              <a:sym typeface="Helvetica Neue"/>
            </a:endParaRPr>
          </a:p>
        </p:txBody>
      </p:sp>
      <p:sp>
        <p:nvSpPr>
          <p:cNvPr id="1996" name="Google Shape;1996;p9"/>
          <p:cNvSpPr txBox="1"/>
          <p:nvPr/>
        </p:nvSpPr>
        <p:spPr>
          <a:xfrm>
            <a:off x="6343570" y="3318057"/>
            <a:ext cx="1640475" cy="230802"/>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Payroll</a:t>
            </a:r>
            <a:endParaRPr sz="1050" b="0" i="0" u="none" strike="noStrike" cap="none">
              <a:solidFill>
                <a:srgbClr val="000000"/>
              </a:solidFill>
              <a:latin typeface="Arial"/>
              <a:ea typeface="Arial"/>
              <a:cs typeface="Arial"/>
              <a:sym typeface="Arial"/>
            </a:endParaRPr>
          </a:p>
        </p:txBody>
      </p:sp>
      <p:pic>
        <p:nvPicPr>
          <p:cNvPr id="1997" name="Google Shape;1997;p9"/>
          <p:cNvPicPr preferRelativeResize="0"/>
          <p:nvPr/>
        </p:nvPicPr>
        <p:blipFill rotWithShape="1">
          <a:blip r:embed="rId6">
            <a:alphaModFix/>
          </a:blip>
          <a:srcRect/>
          <a:stretch/>
        </p:blipFill>
        <p:spPr>
          <a:xfrm>
            <a:off x="4293944" y="1368466"/>
            <a:ext cx="597085" cy="586553"/>
          </a:xfrm>
          <a:prstGeom prst="rect">
            <a:avLst/>
          </a:prstGeom>
          <a:noFill/>
          <a:ln>
            <a:noFill/>
          </a:ln>
        </p:spPr>
      </p:pic>
      <p:pic>
        <p:nvPicPr>
          <p:cNvPr id="1998" name="Google Shape;1998;p9"/>
          <p:cNvPicPr preferRelativeResize="0"/>
          <p:nvPr/>
        </p:nvPicPr>
        <p:blipFill rotWithShape="1">
          <a:blip r:embed="rId7">
            <a:alphaModFix/>
          </a:blip>
          <a:srcRect/>
          <a:stretch/>
        </p:blipFill>
        <p:spPr>
          <a:xfrm>
            <a:off x="7815286" y="1387266"/>
            <a:ext cx="572699" cy="572699"/>
          </a:xfrm>
          <a:prstGeom prst="rect">
            <a:avLst/>
          </a:prstGeom>
          <a:noFill/>
          <a:ln>
            <a:noFill/>
          </a:ln>
        </p:spPr>
      </p:pic>
      <p:pic>
        <p:nvPicPr>
          <p:cNvPr id="1999" name="Google Shape;1999;p9"/>
          <p:cNvPicPr preferRelativeResize="0"/>
          <p:nvPr/>
        </p:nvPicPr>
        <p:blipFill rotWithShape="1">
          <a:blip r:embed="rId8">
            <a:alphaModFix/>
          </a:blip>
          <a:srcRect/>
          <a:stretch/>
        </p:blipFill>
        <p:spPr>
          <a:xfrm>
            <a:off x="1795032" y="2624950"/>
            <a:ext cx="512658" cy="512658"/>
          </a:xfrm>
          <a:prstGeom prst="rect">
            <a:avLst/>
          </a:prstGeom>
          <a:noFill/>
          <a:ln>
            <a:noFill/>
          </a:ln>
        </p:spPr>
      </p:pic>
      <p:pic>
        <p:nvPicPr>
          <p:cNvPr id="2000" name="Google Shape;2000;p9"/>
          <p:cNvPicPr preferRelativeResize="0"/>
          <p:nvPr/>
        </p:nvPicPr>
        <p:blipFill rotWithShape="1">
          <a:blip r:embed="rId9">
            <a:alphaModFix/>
          </a:blip>
          <a:srcRect/>
          <a:stretch/>
        </p:blipFill>
        <p:spPr>
          <a:xfrm flipH="1">
            <a:off x="3423114" y="2565307"/>
            <a:ext cx="585029" cy="585029"/>
          </a:xfrm>
          <a:prstGeom prst="rect">
            <a:avLst/>
          </a:prstGeom>
          <a:noFill/>
          <a:ln>
            <a:noFill/>
          </a:ln>
        </p:spPr>
      </p:pic>
      <p:pic>
        <p:nvPicPr>
          <p:cNvPr id="2001" name="Google Shape;2001;p9"/>
          <p:cNvPicPr preferRelativeResize="0"/>
          <p:nvPr/>
        </p:nvPicPr>
        <p:blipFill rotWithShape="1">
          <a:blip r:embed="rId10">
            <a:alphaModFix/>
          </a:blip>
          <a:srcRect/>
          <a:stretch/>
        </p:blipFill>
        <p:spPr>
          <a:xfrm>
            <a:off x="5102707" y="2640632"/>
            <a:ext cx="467476" cy="467476"/>
          </a:xfrm>
          <a:prstGeom prst="rect">
            <a:avLst/>
          </a:prstGeom>
          <a:noFill/>
          <a:ln>
            <a:noFill/>
          </a:ln>
        </p:spPr>
      </p:pic>
      <p:pic>
        <p:nvPicPr>
          <p:cNvPr id="2002" name="Google Shape;2002;p9"/>
          <p:cNvPicPr preferRelativeResize="0"/>
          <p:nvPr/>
        </p:nvPicPr>
        <p:blipFill rotWithShape="1">
          <a:blip r:embed="rId11">
            <a:alphaModFix/>
          </a:blip>
          <a:srcRect/>
          <a:stretch/>
        </p:blipFill>
        <p:spPr>
          <a:xfrm>
            <a:off x="6891465" y="2596703"/>
            <a:ext cx="523800" cy="523800"/>
          </a:xfrm>
          <a:prstGeom prst="rect">
            <a:avLst/>
          </a:prstGeom>
          <a:noFill/>
          <a:ln>
            <a:noFill/>
          </a:ln>
        </p:spPr>
      </p:pic>
      <p:pic>
        <p:nvPicPr>
          <p:cNvPr id="2003" name="Google Shape;2003;p9"/>
          <p:cNvPicPr preferRelativeResize="0"/>
          <p:nvPr/>
        </p:nvPicPr>
        <p:blipFill rotWithShape="1">
          <a:blip r:embed="rId12">
            <a:alphaModFix/>
          </a:blip>
          <a:srcRect/>
          <a:stretch/>
        </p:blipFill>
        <p:spPr>
          <a:xfrm>
            <a:off x="597818" y="4511531"/>
            <a:ext cx="1910256" cy="435059"/>
          </a:xfrm>
          <a:prstGeom prst="rect">
            <a:avLst/>
          </a:prstGeom>
          <a:noFill/>
          <a:ln>
            <a:noFill/>
          </a:ln>
        </p:spPr>
      </p:pic>
      <p:pic>
        <p:nvPicPr>
          <p:cNvPr id="2004" name="Google Shape;2004;p9" descr="What is PeopleSoft?"/>
          <p:cNvPicPr preferRelativeResize="0"/>
          <p:nvPr/>
        </p:nvPicPr>
        <p:blipFill rotWithShape="1">
          <a:blip r:embed="rId13">
            <a:alphaModFix/>
          </a:blip>
          <a:srcRect t="30403" b="32209"/>
          <a:stretch/>
        </p:blipFill>
        <p:spPr>
          <a:xfrm>
            <a:off x="7143501" y="4355405"/>
            <a:ext cx="1671587" cy="624978"/>
          </a:xfrm>
          <a:prstGeom prst="rect">
            <a:avLst/>
          </a:prstGeom>
          <a:noFill/>
          <a:ln>
            <a:noFill/>
          </a:ln>
        </p:spPr>
      </p:pic>
      <p:pic>
        <p:nvPicPr>
          <p:cNvPr id="2005" name="Google Shape;2005;p9"/>
          <p:cNvPicPr preferRelativeResize="0"/>
          <p:nvPr/>
        </p:nvPicPr>
        <p:blipFill rotWithShape="1">
          <a:blip r:embed="rId14">
            <a:alphaModFix/>
          </a:blip>
          <a:srcRect/>
          <a:stretch/>
        </p:blipFill>
        <p:spPr>
          <a:xfrm>
            <a:off x="2896801" y="4510289"/>
            <a:ext cx="1657350" cy="428625"/>
          </a:xfrm>
          <a:prstGeom prst="rect">
            <a:avLst/>
          </a:prstGeom>
          <a:noFill/>
          <a:ln>
            <a:noFill/>
          </a:ln>
        </p:spPr>
      </p:pic>
      <p:sp>
        <p:nvSpPr>
          <p:cNvPr id="2006" name="Google Shape;2006;p9"/>
          <p:cNvSpPr txBox="1"/>
          <p:nvPr/>
        </p:nvSpPr>
        <p:spPr>
          <a:xfrm>
            <a:off x="4981740" y="4476958"/>
            <a:ext cx="17075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SLAC</a:t>
            </a:r>
            <a:endParaRPr/>
          </a:p>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Performance Tool</a:t>
            </a:r>
            <a:endParaRPr/>
          </a:p>
        </p:txBody>
      </p:sp>
      <p:sp>
        <p:nvSpPr>
          <p:cNvPr id="2007" name="Google Shape;2007;p9"/>
          <p:cNvSpPr txBox="1"/>
          <p:nvPr/>
        </p:nvSpPr>
        <p:spPr>
          <a:xfrm>
            <a:off x="8562763" y="4229651"/>
            <a:ext cx="44435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HR</a:t>
            </a:r>
            <a:endParaRPr/>
          </a:p>
        </p:txBody>
      </p:sp>
    </p:spTree>
  </p:cSld>
  <p:clrMapOvr>
    <a:masterClrMapping/>
  </p:clrMapOvr>
</p:sld>
</file>

<file path=ppt/theme/theme1.xml><?xml version="1.0" encoding="utf-8"?>
<a:theme xmlns:a="http://schemas.openxmlformats.org/drawingml/2006/main" name="University HR: Plum">
  <a:themeElements>
    <a:clrScheme name="Stanford University">
      <a:dk1>
        <a:srgbClr val="8C1515"/>
      </a:dk1>
      <a:lt1>
        <a:srgbClr val="FFFFFF"/>
      </a:lt1>
      <a:dk2>
        <a:srgbClr val="2E2C28"/>
      </a:dk2>
      <a:lt2>
        <a:srgbClr val="E7E6E6"/>
      </a:lt2>
      <a:accent1>
        <a:srgbClr val="4198B5"/>
      </a:accent1>
      <a:accent2>
        <a:srgbClr val="FEC51D"/>
      </a:accent2>
      <a:accent3>
        <a:srgbClr val="620059"/>
      </a:accent3>
      <a:accent4>
        <a:srgbClr val="279989"/>
      </a:accent4>
      <a:accent5>
        <a:srgbClr val="E98300"/>
      </a:accent5>
      <a:accent6>
        <a:srgbClr val="175E54"/>
      </a:accent6>
      <a:hlink>
        <a:srgbClr val="007C92"/>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Stanford Pinnacle">
      <a:dk1>
        <a:srgbClr val="000000"/>
      </a:dk1>
      <a:lt1>
        <a:srgbClr val="FFFFFF"/>
      </a:lt1>
      <a:dk2>
        <a:srgbClr val="E7E6E6"/>
      </a:dk2>
      <a:lt2>
        <a:srgbClr val="175E54"/>
      </a:lt2>
      <a:accent1>
        <a:srgbClr val="279989"/>
      </a:accent1>
      <a:accent2>
        <a:srgbClr val="8F993E"/>
      </a:accent2>
      <a:accent3>
        <a:srgbClr val="6FA287"/>
      </a:accent3>
      <a:accent4>
        <a:srgbClr val="4298B5"/>
      </a:accent4>
      <a:accent5>
        <a:srgbClr val="007C92"/>
      </a:accent5>
      <a:accent6>
        <a:srgbClr val="620059"/>
      </a:accent6>
      <a:hlink>
        <a:srgbClr val="67AFD2"/>
      </a:hlink>
      <a:folHlink>
        <a:srgbClr val="6FA2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tanford Pinnacle">
      <a:dk1>
        <a:srgbClr val="000000"/>
      </a:dk1>
      <a:lt1>
        <a:srgbClr val="FFFFFF"/>
      </a:lt1>
      <a:dk2>
        <a:srgbClr val="E7E6E6"/>
      </a:dk2>
      <a:lt2>
        <a:srgbClr val="175E54"/>
      </a:lt2>
      <a:accent1>
        <a:srgbClr val="279989"/>
      </a:accent1>
      <a:accent2>
        <a:srgbClr val="8F993E"/>
      </a:accent2>
      <a:accent3>
        <a:srgbClr val="6FA287"/>
      </a:accent3>
      <a:accent4>
        <a:srgbClr val="4298B5"/>
      </a:accent4>
      <a:accent5>
        <a:srgbClr val="007C92"/>
      </a:accent5>
      <a:accent6>
        <a:srgbClr val="620059"/>
      </a:accent6>
      <a:hlink>
        <a:srgbClr val="67AFD2"/>
      </a:hlink>
      <a:folHlink>
        <a:srgbClr val="6FA2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1864</Words>
  <Application>Microsoft Macintosh PowerPoint</Application>
  <PresentationFormat>On-screen Show (16:10)</PresentationFormat>
  <Paragraphs>232</Paragraphs>
  <Slides>15</Slides>
  <Notes>15</Notes>
  <HiddenSlides>3</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15</vt:i4>
      </vt:variant>
    </vt:vector>
  </HeadingPairs>
  <TitlesOfParts>
    <vt:vector size="29" baseType="lpstr">
      <vt:lpstr>Lato</vt:lpstr>
      <vt:lpstr>Noto Sans Symbols</vt:lpstr>
      <vt:lpstr>Georgia</vt:lpstr>
      <vt:lpstr>Calibri</vt:lpstr>
      <vt:lpstr>Helvetica Neue</vt:lpstr>
      <vt:lpstr>Bebas Neue</vt:lpstr>
      <vt:lpstr>Open Sans Light</vt:lpstr>
      <vt:lpstr>Open Sans</vt:lpstr>
      <vt:lpstr>Arial</vt:lpstr>
      <vt:lpstr>Montserrat Medium</vt:lpstr>
      <vt:lpstr>University HR: Plum</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SLAC HR System Change Champions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Lorenz, Mark</cp:lastModifiedBy>
  <cp:revision>2</cp:revision>
  <dcterms:modified xsi:type="dcterms:W3CDTF">2025-08-06T18:00:14Z</dcterms:modified>
</cp:coreProperties>
</file>