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Lato Black" panose="020F0502020204030203" pitchFamily="34" charset="0"/>
      <p:bold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4">
          <p15:clr>
            <a:srgbClr val="A4A3A4"/>
          </p15:clr>
        </p15:guide>
        <p15:guide id="4" orient="horz" pos="117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Ue/zGtpHgeKBeM7IpEcTESHpv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75A1A2-EBA9-4780-8EF5-DDD903EC9DF1}">
  <a:tblStyle styleId="{3175A1A2-EBA9-4780-8EF5-DDD903EC9D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  <p:guide pos="504"/>
        <p:guide orient="horz" pos="1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- 1 Column">
  <p:cSld name="Text Slide - 1 Column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800100" y="1110216"/>
            <a:ext cx="10553700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6"/>
          <p:cNvCxnSpPr/>
          <p:nvPr/>
        </p:nvCxnSpPr>
        <p:spPr>
          <a:xfrm>
            <a:off x="800100" y="927135"/>
            <a:ext cx="10553700" cy="0"/>
          </a:xfrm>
          <a:prstGeom prst="straightConnector1">
            <a:avLst/>
          </a:prstGeom>
          <a:noFill/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6"/>
          <p:cNvSpPr txBox="1">
            <a:spLocks noGrp="1"/>
          </p:cNvSpPr>
          <p:nvPr>
            <p:ph type="body" idx="2"/>
          </p:nvPr>
        </p:nvSpPr>
        <p:spPr>
          <a:xfrm>
            <a:off x="800100" y="1605068"/>
            <a:ext cx="10553700" cy="445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marL="1371600" lvl="2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3F3F3F"/>
                </a:solidFill>
              </a:defRPr>
            </a:lvl3pPr>
            <a:lvl4pPr marL="1828800" lvl="3" indent="-328167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marL="2286000" lvl="4" indent="-328167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- Orange">
  <p:cSld name="Section Break - Orange">
    <p:bg>
      <p:bgPr>
        <a:gradFill>
          <a:gsLst>
            <a:gs pos="0">
              <a:srgbClr val="FEDD5C"/>
            </a:gs>
            <a:gs pos="38000">
              <a:srgbClr val="F4B12F"/>
            </a:gs>
            <a:gs pos="78000">
              <a:srgbClr val="E98300"/>
            </a:gs>
            <a:gs pos="100000">
              <a:srgbClr val="E98300"/>
            </a:gs>
          </a:gsLst>
          <a:lin ang="810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15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800100" y="1273091"/>
            <a:ext cx="1460711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70" y="6361842"/>
            <a:ext cx="643152" cy="212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- Green">
  <p:cSld name="Section Break - Green">
    <p:bg>
      <p:bgPr>
        <a:gradFill>
          <a:gsLst>
            <a:gs pos="0">
              <a:srgbClr val="8AC751"/>
            </a:gs>
            <a:gs pos="50000">
              <a:srgbClr val="59B06D"/>
            </a:gs>
            <a:gs pos="100000">
              <a:srgbClr val="279989"/>
            </a:gs>
          </a:gsLst>
          <a:lin ang="81000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" name="Google Shape;134;p16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800100" y="1273091"/>
            <a:ext cx="1460711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70" y="6361842"/>
            <a:ext cx="643152" cy="212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- Printable">
  <p:cSld name="Section Break - Printab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  <a:defRPr>
                <a:solidFill>
                  <a:srgbClr val="8C151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0" name="Google Shape;140;p17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800100" y="1273091"/>
            <a:ext cx="1460711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- 2 Column">
  <p:cSld name="Text Slide - 2 Column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800100" y="1602938"/>
            <a:ext cx="5157788" cy="44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marL="1371600" lvl="2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3F3F3F"/>
                </a:solidFill>
              </a:defRPr>
            </a:lvl3pPr>
            <a:lvl4pPr marL="1828800" lvl="3" indent="-328167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marL="2286000" lvl="4" indent="-328167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2"/>
          </p:nvPr>
        </p:nvSpPr>
        <p:spPr>
          <a:xfrm>
            <a:off x="6229939" y="1602938"/>
            <a:ext cx="5157788" cy="445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marL="1371600" lvl="2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3F3F3F"/>
                </a:solidFill>
              </a:defRPr>
            </a:lvl3pPr>
            <a:lvl4pPr marL="1828800" lvl="3" indent="-328167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marL="2286000" lvl="4" indent="-328167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3"/>
          </p:nvPr>
        </p:nvSpPr>
        <p:spPr>
          <a:xfrm>
            <a:off x="794904" y="1107621"/>
            <a:ext cx="5164831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4"/>
          </p:nvPr>
        </p:nvSpPr>
        <p:spPr>
          <a:xfrm>
            <a:off x="6234170" y="1107621"/>
            <a:ext cx="5162925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800100" y="927135"/>
            <a:ext cx="10553700" cy="0"/>
          </a:xfrm>
          <a:prstGeom prst="straightConnector1">
            <a:avLst/>
          </a:prstGeom>
          <a:noFill/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18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176">
          <p15:clr>
            <a:srgbClr val="FBAE40"/>
          </p15:clr>
        </p15:guide>
        <p15:guide id="2" orient="horz" pos="888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- One Image">
  <p:cSld name="Photo Slide - One Image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>
            <a:spLocks noGrp="1"/>
          </p:cNvSpPr>
          <p:nvPr>
            <p:ph type="pic" idx="2"/>
          </p:nvPr>
        </p:nvSpPr>
        <p:spPr>
          <a:xfrm>
            <a:off x="800100" y="1107621"/>
            <a:ext cx="6929879" cy="4950264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7980362" y="1107621"/>
            <a:ext cx="3373438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3"/>
          </p:nvPr>
        </p:nvSpPr>
        <p:spPr>
          <a:xfrm>
            <a:off x="7980363" y="1602470"/>
            <a:ext cx="3373437" cy="445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marL="1371600" lvl="2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3F3F3F"/>
                </a:solidFill>
              </a:defRPr>
            </a:lvl3pPr>
            <a:lvl4pPr marL="1828800" lvl="3" indent="-328167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marL="2286000" lvl="4" indent="-328167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0" name="Google Shape;160;p19"/>
          <p:cNvCxnSpPr/>
          <p:nvPr/>
        </p:nvCxnSpPr>
        <p:spPr>
          <a:xfrm>
            <a:off x="800100" y="927135"/>
            <a:ext cx="10553700" cy="0"/>
          </a:xfrm>
          <a:prstGeom prst="straightConnector1">
            <a:avLst/>
          </a:prstGeom>
          <a:noFill/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- 2 Images">
  <p:cSld name="Photo Slide - 2 Images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>
            <a:spLocks noGrp="1"/>
          </p:cNvSpPr>
          <p:nvPr>
            <p:ph type="pic" idx="2"/>
          </p:nvPr>
        </p:nvSpPr>
        <p:spPr>
          <a:xfrm>
            <a:off x="800100" y="1107622"/>
            <a:ext cx="5143050" cy="3190048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0"/>
          <p:cNvSpPr>
            <a:spLocks noGrp="1"/>
          </p:cNvSpPr>
          <p:nvPr>
            <p:ph type="pic" idx="3"/>
          </p:nvPr>
        </p:nvSpPr>
        <p:spPr>
          <a:xfrm>
            <a:off x="6229939" y="1107620"/>
            <a:ext cx="5123861" cy="3190049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800100" y="4955452"/>
            <a:ext cx="5143050" cy="110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4"/>
          </p:nvPr>
        </p:nvSpPr>
        <p:spPr>
          <a:xfrm>
            <a:off x="800100" y="4482939"/>
            <a:ext cx="5143050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5"/>
          </p:nvPr>
        </p:nvSpPr>
        <p:spPr>
          <a:xfrm>
            <a:off x="6237422" y="4955452"/>
            <a:ext cx="5143050" cy="110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6"/>
          </p:nvPr>
        </p:nvSpPr>
        <p:spPr>
          <a:xfrm>
            <a:off x="6237422" y="4482939"/>
            <a:ext cx="5143050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1" name="Google Shape;171;p20"/>
          <p:cNvCxnSpPr/>
          <p:nvPr/>
        </p:nvCxnSpPr>
        <p:spPr>
          <a:xfrm>
            <a:off x="800100" y="927135"/>
            <a:ext cx="10553700" cy="0"/>
          </a:xfrm>
          <a:prstGeom prst="straightConnector1">
            <a:avLst/>
          </a:prstGeom>
          <a:noFill/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3 Columns">
  <p:cSld name="Content Slide - 3 Columns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800100" y="1107622"/>
            <a:ext cx="3367810" cy="2814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 sz="1600">
                <a:solidFill>
                  <a:srgbClr val="54494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2pPr>
            <a:lvl3pPr marL="1371600" lvl="2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marL="1828800" lvl="3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4pPr>
            <a:lvl5pPr marL="2286000" lvl="4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2"/>
          </p:nvPr>
        </p:nvSpPr>
        <p:spPr>
          <a:xfrm>
            <a:off x="800099" y="4601585"/>
            <a:ext cx="3367810" cy="1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3"/>
          </p:nvPr>
        </p:nvSpPr>
        <p:spPr>
          <a:xfrm>
            <a:off x="800099" y="4104388"/>
            <a:ext cx="3367810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4"/>
          </p:nvPr>
        </p:nvSpPr>
        <p:spPr>
          <a:xfrm>
            <a:off x="4412095" y="1107622"/>
            <a:ext cx="3367810" cy="2814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 sz="1600">
                <a:solidFill>
                  <a:srgbClr val="54494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2pPr>
            <a:lvl3pPr marL="1371600" lvl="2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marL="1828800" lvl="3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4pPr>
            <a:lvl5pPr marL="2286000" lvl="4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5"/>
          </p:nvPr>
        </p:nvSpPr>
        <p:spPr>
          <a:xfrm>
            <a:off x="4412094" y="4601585"/>
            <a:ext cx="3367810" cy="1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6"/>
          </p:nvPr>
        </p:nvSpPr>
        <p:spPr>
          <a:xfrm>
            <a:off x="4412094" y="4104388"/>
            <a:ext cx="3367810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7"/>
          </p:nvPr>
        </p:nvSpPr>
        <p:spPr>
          <a:xfrm>
            <a:off x="8003707" y="1107622"/>
            <a:ext cx="3367810" cy="2814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 sz="1600">
                <a:solidFill>
                  <a:srgbClr val="54494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2pPr>
            <a:lvl3pPr marL="1371600" lvl="2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marL="1828800" lvl="3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4pPr>
            <a:lvl5pPr marL="2286000" lvl="4" indent="-34239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8"/>
          </p:nvPr>
        </p:nvSpPr>
        <p:spPr>
          <a:xfrm>
            <a:off x="8003706" y="4601585"/>
            <a:ext cx="3367810" cy="1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9"/>
          </p:nvPr>
        </p:nvSpPr>
        <p:spPr>
          <a:xfrm>
            <a:off x="8003706" y="4104388"/>
            <a:ext cx="3367810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800099" y="266701"/>
            <a:ext cx="10596995" cy="6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5" name="Google Shape;185;p21"/>
          <p:cNvCxnSpPr/>
          <p:nvPr/>
        </p:nvCxnSpPr>
        <p:spPr>
          <a:xfrm>
            <a:off x="800100" y="927135"/>
            <a:ext cx="10553700" cy="0"/>
          </a:xfrm>
          <a:prstGeom prst="straightConnector1">
            <a:avLst/>
          </a:prstGeom>
          <a:noFill/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1">
  <p:cSld name="Title Slide - Option 1">
    <p:bg>
      <p:bgPr>
        <a:gradFill>
          <a:gsLst>
            <a:gs pos="0">
              <a:srgbClr val="E04F39"/>
            </a:gs>
            <a:gs pos="15000">
              <a:srgbClr val="E04F39"/>
            </a:gs>
            <a:gs pos="50000">
              <a:srgbClr val="AF2D24"/>
            </a:gs>
            <a:gs pos="100000">
              <a:srgbClr val="8C1515"/>
            </a:gs>
          </a:gsLst>
          <a:lin ang="81000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800100" y="647701"/>
            <a:ext cx="7563494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2"/>
          </p:nvPr>
        </p:nvSpPr>
        <p:spPr>
          <a:xfrm>
            <a:off x="800099" y="2931546"/>
            <a:ext cx="7563495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>
                <a:solidFill>
                  <a:schemeClr val="lt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3"/>
          </p:nvPr>
        </p:nvSpPr>
        <p:spPr>
          <a:xfrm>
            <a:off x="800100" y="3941112"/>
            <a:ext cx="7563494" cy="36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>
                <a:solidFill>
                  <a:schemeClr val="lt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4"/>
          </p:nvPr>
        </p:nvSpPr>
        <p:spPr>
          <a:xfrm>
            <a:off x="800100" y="4306401"/>
            <a:ext cx="519970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3"/>
          <p:cNvCxnSpPr/>
          <p:nvPr/>
        </p:nvCxnSpPr>
        <p:spPr>
          <a:xfrm>
            <a:off x="800100" y="3762332"/>
            <a:ext cx="1055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2">
  <p:cSld name="Title Slide - Option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 descr="A picture containing ocean fl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>
            <a:spLocks noGrp="1"/>
          </p:cNvSpPr>
          <p:nvPr>
            <p:ph type="body" idx="1"/>
          </p:nvPr>
        </p:nvSpPr>
        <p:spPr>
          <a:xfrm>
            <a:off x="800100" y="647701"/>
            <a:ext cx="7563494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2"/>
          </p:nvPr>
        </p:nvSpPr>
        <p:spPr>
          <a:xfrm>
            <a:off x="800099" y="2931546"/>
            <a:ext cx="7563495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4D1D1"/>
              </a:buClr>
              <a:buSzPts val="2800"/>
              <a:buFont typeface="Lato"/>
              <a:buNone/>
              <a:defRPr sz="2800">
                <a:solidFill>
                  <a:srgbClr val="D4D1D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3"/>
          </p:nvPr>
        </p:nvSpPr>
        <p:spPr>
          <a:xfrm>
            <a:off x="800100" y="3941112"/>
            <a:ext cx="7563494" cy="36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>
                <a:solidFill>
                  <a:schemeClr val="lt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4"/>
          </p:nvPr>
        </p:nvSpPr>
        <p:spPr>
          <a:xfrm>
            <a:off x="800100" y="4306401"/>
            <a:ext cx="519970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4D1D1"/>
              </a:buClr>
              <a:buSzPts val="1600"/>
              <a:buFont typeface="Lato"/>
              <a:buNone/>
              <a:defRPr sz="1600" b="1" i="0">
                <a:solidFill>
                  <a:srgbClr val="D4D1D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4"/>
          <p:cNvCxnSpPr/>
          <p:nvPr/>
        </p:nvCxnSpPr>
        <p:spPr>
          <a:xfrm>
            <a:off x="800100" y="3762332"/>
            <a:ext cx="1055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3">
  <p:cSld name="1_Title Slide - Option 3"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sp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800100" y="647701"/>
            <a:ext cx="7563494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3"/>
          </p:nvPr>
        </p:nvSpPr>
        <p:spPr>
          <a:xfrm>
            <a:off x="800099" y="2931546"/>
            <a:ext cx="7563495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>
                <a:solidFill>
                  <a:schemeClr val="lt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4"/>
          </p:nvPr>
        </p:nvSpPr>
        <p:spPr>
          <a:xfrm>
            <a:off x="800100" y="3941112"/>
            <a:ext cx="7563494" cy="36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>
                <a:solidFill>
                  <a:schemeClr val="lt1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5"/>
          </p:nvPr>
        </p:nvSpPr>
        <p:spPr>
          <a:xfrm>
            <a:off x="800099" y="4306401"/>
            <a:ext cx="756349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16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6"/>
          </p:nvPr>
        </p:nvSpPr>
        <p:spPr>
          <a:xfrm>
            <a:off x="9347200" y="6156325"/>
            <a:ext cx="2006600" cy="33655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7"/>
          </p:nvPr>
        </p:nvSpPr>
        <p:spPr>
          <a:xfrm>
            <a:off x="800099" y="3740943"/>
            <a:ext cx="10553701" cy="457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8"/>
          </p:nvPr>
        </p:nvSpPr>
        <p:spPr>
          <a:xfrm>
            <a:off x="759144" y="6156325"/>
            <a:ext cx="1734820" cy="322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1" y="1"/>
            <a:ext cx="9144025" cy="1252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" y="821944"/>
            <a:ext cx="11580392" cy="2702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09600" y="1243584"/>
            <a:ext cx="10811933" cy="506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81E32"/>
              </a:buClr>
              <a:buSzPts val="1600"/>
              <a:buFont typeface="Lato"/>
              <a:buNone/>
              <a:defRPr/>
            </a:lvl1pPr>
            <a:lvl2pPr marL="914400" lvl="1" indent="-43719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3285"/>
              <a:buChar char="•"/>
              <a:defRPr sz="2933"/>
            </a:lvl2pPr>
            <a:lvl3pPr marL="1371600" lvl="2" indent="-34036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81E32"/>
              </a:buClr>
              <a:buSzPts val="1760"/>
              <a:buChar char="•"/>
              <a:defRPr/>
            </a:lvl3pPr>
            <a:lvl4pPr marL="1828800" lvl="3" indent="-399288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81E32"/>
              </a:buClr>
              <a:buSzPts val="2688"/>
              <a:buChar char="•"/>
              <a:defRPr sz="2400"/>
            </a:lvl4pPr>
            <a:lvl5pPr marL="2286000" lvl="4" indent="-380298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81E32"/>
              </a:buClr>
              <a:buSzPts val="2389"/>
              <a:buChar char="•"/>
              <a:defRPr sz="2133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4A">
  <p:cSld name="Title Slide - Option 4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sz="4800" b="1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8" name="Google Shape;218;p26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26"/>
          <p:cNvSpPr txBox="1">
            <a:spLocks noGrp="1"/>
          </p:cNvSpPr>
          <p:nvPr>
            <p:ph type="body" idx="2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3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body" idx="4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4B">
  <p:cSld name="Title Slide - Option 4B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sz="4800" b="1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7" name="Google Shape;227;p27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" name="Google Shape;228;p27"/>
          <p:cNvSpPr txBox="1">
            <a:spLocks noGrp="1"/>
          </p:cNvSpPr>
          <p:nvPr>
            <p:ph type="body" idx="2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3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4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4C">
  <p:cSld name="Title Slide - Option 4C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sz="4800" b="1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5" name="Google Shape;235;p28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28"/>
          <p:cNvSpPr txBox="1">
            <a:spLocks noGrp="1"/>
          </p:cNvSpPr>
          <p:nvPr>
            <p:ph type="body" idx="2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body" idx="3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4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5">
  <p:cSld name="Title Slide - Option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800099" y="647700"/>
            <a:ext cx="7013041" cy="21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ato"/>
              <a:buNone/>
              <a:defRPr sz="4800" b="1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2"/>
          </p:nvPr>
        </p:nvSpPr>
        <p:spPr>
          <a:xfrm>
            <a:off x="800100" y="2884411"/>
            <a:ext cx="7013040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2800"/>
              <a:buFont typeface="Lato"/>
              <a:buNone/>
              <a:defRPr sz="2800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3"/>
          </p:nvPr>
        </p:nvSpPr>
        <p:spPr>
          <a:xfrm>
            <a:off x="800099" y="3845860"/>
            <a:ext cx="7013041" cy="39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4"/>
          </p:nvPr>
        </p:nvSpPr>
        <p:spPr>
          <a:xfrm>
            <a:off x="800098" y="4241336"/>
            <a:ext cx="7013041" cy="39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None/>
              <a:defRPr sz="1800" b="0" i="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5982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6">
  <p:cSld name="Title Slide - Option 6">
    <p:bg>
      <p:bgPr>
        <a:solidFill>
          <a:srgbClr val="D4D1D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body" idx="1"/>
          </p:nvPr>
        </p:nvSpPr>
        <p:spPr>
          <a:xfrm>
            <a:off x="800099" y="487442"/>
            <a:ext cx="6210301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ato"/>
              <a:buNone/>
              <a:defRPr sz="4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body" idx="2"/>
          </p:nvPr>
        </p:nvSpPr>
        <p:spPr>
          <a:xfrm>
            <a:off x="800100" y="2903265"/>
            <a:ext cx="5947562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2800"/>
              <a:buFont typeface="Lato"/>
              <a:buNone/>
              <a:defRPr sz="2800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body" idx="3"/>
          </p:nvPr>
        </p:nvSpPr>
        <p:spPr>
          <a:xfrm>
            <a:off x="800100" y="4413375"/>
            <a:ext cx="5947564" cy="37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4"/>
          </p:nvPr>
        </p:nvSpPr>
        <p:spPr>
          <a:xfrm>
            <a:off x="800097" y="4806484"/>
            <a:ext cx="5947565" cy="37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 Black"/>
              <a:buNone/>
              <a:defRPr sz="1200" b="1" i="0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2" name="Google Shape;252;p30"/>
          <p:cNvCxnSpPr/>
          <p:nvPr/>
        </p:nvCxnSpPr>
        <p:spPr>
          <a:xfrm>
            <a:off x="0" y="4191000"/>
            <a:ext cx="7340828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30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4" name="Google Shape;25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>
            <a:spLocks noGrp="1"/>
          </p:cNvSpPr>
          <p:nvPr>
            <p:ph type="pic" idx="5"/>
          </p:nvPr>
        </p:nvSpPr>
        <p:spPr>
          <a:xfrm>
            <a:off x="7340826" y="0"/>
            <a:ext cx="4851173" cy="58689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4A - Printable">
  <p:cSld name="Title Slide - Option 4A - Printab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body" idx="1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sz="4800" b="1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9" name="Google Shape;259;p31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p31"/>
          <p:cNvSpPr txBox="1">
            <a:spLocks noGrp="1"/>
          </p:cNvSpPr>
          <p:nvPr>
            <p:ph type="body" idx="2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3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body" idx="4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4B - Printable">
  <p:cSld name="Title Slide - Option 4B - Printab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sz="4800" b="1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8" name="Google Shape;268;p32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32"/>
          <p:cNvSpPr txBox="1">
            <a:spLocks noGrp="1"/>
          </p:cNvSpPr>
          <p:nvPr>
            <p:ph type="body" idx="2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body" idx="3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body" idx="4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- Option 4C - Printable">
  <p:cSld name="1_Title Slide - Option 4C - Printab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sz="4800" b="1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6" name="Google Shape;276;p33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p33"/>
          <p:cNvSpPr txBox="1">
            <a:spLocks noGrp="1"/>
          </p:cNvSpPr>
          <p:nvPr>
            <p:ph type="body" idx="2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body" idx="3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4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0" name="Google Shape;28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6 - Printable">
  <p:cSld name="Title Slide - Option 6 - Printable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800099" y="487442"/>
            <a:ext cx="5947565" cy="22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ato"/>
              <a:buNone/>
              <a:defRPr sz="4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2"/>
          </p:nvPr>
        </p:nvSpPr>
        <p:spPr>
          <a:xfrm>
            <a:off x="800100" y="2903265"/>
            <a:ext cx="5947562" cy="50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2800"/>
              <a:buFont typeface="Lato"/>
              <a:buNone/>
              <a:defRPr sz="2800">
                <a:solidFill>
                  <a:srgbClr val="8C1515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body" idx="3"/>
          </p:nvPr>
        </p:nvSpPr>
        <p:spPr>
          <a:xfrm>
            <a:off x="800100" y="4413375"/>
            <a:ext cx="5947564" cy="37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chemeClr val="lt1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body" idx="4"/>
          </p:nvPr>
        </p:nvSpPr>
        <p:spPr>
          <a:xfrm>
            <a:off x="800097" y="4806484"/>
            <a:ext cx="5947565" cy="37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 Black"/>
              <a:buNone/>
              <a:defRPr sz="1200" b="1" i="0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39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marL="1371600" lvl="2" indent="-3403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•"/>
              <a:defRPr>
                <a:solidFill>
                  <a:srgbClr val="00B0F0"/>
                </a:solidFill>
              </a:defRPr>
            </a:lvl3pPr>
            <a:lvl4pPr marL="1828800" lvl="3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marL="2286000" lvl="4" indent="-3281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0" y="4191000"/>
            <a:ext cx="7340828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8" name="Google Shape;28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>
            <a:spLocks noGrp="1"/>
          </p:cNvSpPr>
          <p:nvPr>
            <p:ph type="pic" idx="5"/>
          </p:nvPr>
        </p:nvSpPr>
        <p:spPr>
          <a:xfrm>
            <a:off x="7340826" y="0"/>
            <a:ext cx="4851173" cy="586898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Blank Layou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838200" y="1819275"/>
            <a:ext cx="10515600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Option 1">
  <p:cSld name="Agenda - Option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4403687" y="723007"/>
            <a:ext cx="3384626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4403687" y="2270224"/>
            <a:ext cx="3384626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4403687" y="3798312"/>
            <a:ext cx="3384626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4"/>
          </p:nvPr>
        </p:nvSpPr>
        <p:spPr>
          <a:xfrm>
            <a:off x="7979932" y="711892"/>
            <a:ext cx="3384626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5"/>
          </p:nvPr>
        </p:nvSpPr>
        <p:spPr>
          <a:xfrm>
            <a:off x="7979932" y="2259109"/>
            <a:ext cx="3384626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6"/>
          </p:nvPr>
        </p:nvSpPr>
        <p:spPr>
          <a:xfrm>
            <a:off x="7979932" y="3787197"/>
            <a:ext cx="3384626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7084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7"/>
          </p:nvPr>
        </p:nvSpPr>
        <p:spPr>
          <a:xfrm>
            <a:off x="4403725" y="1136987"/>
            <a:ext cx="3384588" cy="1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8"/>
          </p:nvPr>
        </p:nvSpPr>
        <p:spPr>
          <a:xfrm>
            <a:off x="4403725" y="2686682"/>
            <a:ext cx="3384588" cy="1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9"/>
          </p:nvPr>
        </p:nvSpPr>
        <p:spPr>
          <a:xfrm>
            <a:off x="4403687" y="4218136"/>
            <a:ext cx="3384588" cy="1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3"/>
          </p:nvPr>
        </p:nvSpPr>
        <p:spPr>
          <a:xfrm>
            <a:off x="7979970" y="1115645"/>
            <a:ext cx="3384588" cy="1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4"/>
          </p:nvPr>
        </p:nvSpPr>
        <p:spPr>
          <a:xfrm>
            <a:off x="7979970" y="2665340"/>
            <a:ext cx="3384588" cy="1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5"/>
          </p:nvPr>
        </p:nvSpPr>
        <p:spPr>
          <a:xfrm>
            <a:off x="7979932" y="4196794"/>
            <a:ext cx="3384588" cy="1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652"/>
            <a:ext cx="12192000" cy="2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Option 2">
  <p:cSld name="Agenda - Option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383050" y="723007"/>
            <a:ext cx="1712950" cy="32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096001" y="722981"/>
            <a:ext cx="5295899" cy="32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6096001" y="1048833"/>
            <a:ext cx="5295899" cy="37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4"/>
          </p:nvPr>
        </p:nvSpPr>
        <p:spPr>
          <a:xfrm>
            <a:off x="4383050" y="1520675"/>
            <a:ext cx="1712950" cy="32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5"/>
          </p:nvPr>
        </p:nvSpPr>
        <p:spPr>
          <a:xfrm>
            <a:off x="6096001" y="1520649"/>
            <a:ext cx="5295899" cy="32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6"/>
          </p:nvPr>
        </p:nvSpPr>
        <p:spPr>
          <a:xfrm>
            <a:off x="6096001" y="1846501"/>
            <a:ext cx="5295899" cy="37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7"/>
          </p:nvPr>
        </p:nvSpPr>
        <p:spPr>
          <a:xfrm>
            <a:off x="4383050" y="2324828"/>
            <a:ext cx="1712950" cy="32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8"/>
          </p:nvPr>
        </p:nvSpPr>
        <p:spPr>
          <a:xfrm>
            <a:off x="6096001" y="2324802"/>
            <a:ext cx="5295899" cy="32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9"/>
          </p:nvPr>
        </p:nvSpPr>
        <p:spPr>
          <a:xfrm>
            <a:off x="6096001" y="2650654"/>
            <a:ext cx="5295899" cy="37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3"/>
          </p:nvPr>
        </p:nvSpPr>
        <p:spPr>
          <a:xfrm>
            <a:off x="4383050" y="3135454"/>
            <a:ext cx="1712950" cy="32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4"/>
          </p:nvPr>
        </p:nvSpPr>
        <p:spPr>
          <a:xfrm>
            <a:off x="6096001" y="3135428"/>
            <a:ext cx="5295899" cy="32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5"/>
          </p:nvPr>
        </p:nvSpPr>
        <p:spPr>
          <a:xfrm>
            <a:off x="6096001" y="3461280"/>
            <a:ext cx="5295899" cy="37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6"/>
          </p:nvPr>
        </p:nvSpPr>
        <p:spPr>
          <a:xfrm>
            <a:off x="4383050" y="3946105"/>
            <a:ext cx="1712950" cy="32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7"/>
          </p:nvPr>
        </p:nvSpPr>
        <p:spPr>
          <a:xfrm>
            <a:off x="6096001" y="3946079"/>
            <a:ext cx="5295899" cy="32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8"/>
          </p:nvPr>
        </p:nvSpPr>
        <p:spPr>
          <a:xfrm>
            <a:off x="6096001" y="4271931"/>
            <a:ext cx="5295899" cy="37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9"/>
          </p:nvPr>
        </p:nvSpPr>
        <p:spPr>
          <a:xfrm>
            <a:off x="4383050" y="4756743"/>
            <a:ext cx="1712950" cy="32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0"/>
          </p:nvPr>
        </p:nvSpPr>
        <p:spPr>
          <a:xfrm>
            <a:off x="6096001" y="4756717"/>
            <a:ext cx="5295899" cy="32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1"/>
          </p:nvPr>
        </p:nvSpPr>
        <p:spPr>
          <a:xfrm>
            <a:off x="6096001" y="5082569"/>
            <a:ext cx="5295899" cy="37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00100" y="636586"/>
            <a:ext cx="3411930" cy="111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652"/>
            <a:ext cx="12192000" cy="2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/>
          <p:nvPr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Option 3">
  <p:cSld name="Agenda - Option 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00100" y="636586"/>
            <a:ext cx="10551391" cy="80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  <a:defRPr sz="3600" b="0" i="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1"/>
          </p:nvPr>
        </p:nvSpPr>
        <p:spPr>
          <a:xfrm>
            <a:off x="800100" y="1649637"/>
            <a:ext cx="3367809" cy="32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400"/>
              <a:buFont typeface="Arial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3" name="Google Shape;73;p10"/>
          <p:cNvCxnSpPr/>
          <p:nvPr/>
        </p:nvCxnSpPr>
        <p:spPr>
          <a:xfrm>
            <a:off x="800100" y="1975489"/>
            <a:ext cx="10569864" cy="0"/>
          </a:xfrm>
          <a:prstGeom prst="straightConnector1">
            <a:avLst/>
          </a:prstGeom>
          <a:noFill/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4412095" y="1649638"/>
            <a:ext cx="3367810" cy="32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3"/>
          </p:nvPr>
        </p:nvSpPr>
        <p:spPr>
          <a:xfrm>
            <a:off x="8024090" y="1649638"/>
            <a:ext cx="3345873" cy="32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4"/>
          </p:nvPr>
        </p:nvSpPr>
        <p:spPr>
          <a:xfrm>
            <a:off x="793614" y="2122841"/>
            <a:ext cx="3367809" cy="56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5"/>
          </p:nvPr>
        </p:nvSpPr>
        <p:spPr>
          <a:xfrm>
            <a:off x="793614" y="2684332"/>
            <a:ext cx="3367809" cy="74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6"/>
          </p:nvPr>
        </p:nvSpPr>
        <p:spPr>
          <a:xfrm>
            <a:off x="4412095" y="2122841"/>
            <a:ext cx="3367809" cy="56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7"/>
          </p:nvPr>
        </p:nvSpPr>
        <p:spPr>
          <a:xfrm>
            <a:off x="4412095" y="2684332"/>
            <a:ext cx="3367809" cy="74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8"/>
          </p:nvPr>
        </p:nvSpPr>
        <p:spPr>
          <a:xfrm>
            <a:off x="8030577" y="2122841"/>
            <a:ext cx="3317674" cy="56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9"/>
          </p:nvPr>
        </p:nvSpPr>
        <p:spPr>
          <a:xfrm>
            <a:off x="8030577" y="2684332"/>
            <a:ext cx="3317674" cy="74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3"/>
          </p:nvPr>
        </p:nvSpPr>
        <p:spPr>
          <a:xfrm>
            <a:off x="4412095" y="3822149"/>
            <a:ext cx="3389674" cy="32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4"/>
          </p:nvPr>
        </p:nvSpPr>
        <p:spPr>
          <a:xfrm>
            <a:off x="8030577" y="3822149"/>
            <a:ext cx="3317673" cy="32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5"/>
          </p:nvPr>
        </p:nvSpPr>
        <p:spPr>
          <a:xfrm>
            <a:off x="793614" y="4295352"/>
            <a:ext cx="3361323" cy="56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6"/>
          </p:nvPr>
        </p:nvSpPr>
        <p:spPr>
          <a:xfrm>
            <a:off x="793614" y="4856843"/>
            <a:ext cx="3361323" cy="74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7"/>
          </p:nvPr>
        </p:nvSpPr>
        <p:spPr>
          <a:xfrm>
            <a:off x="4412095" y="4295352"/>
            <a:ext cx="3389674" cy="56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8"/>
          </p:nvPr>
        </p:nvSpPr>
        <p:spPr>
          <a:xfrm>
            <a:off x="4412095" y="4856843"/>
            <a:ext cx="3389674" cy="74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9"/>
          </p:nvPr>
        </p:nvSpPr>
        <p:spPr>
          <a:xfrm>
            <a:off x="8030577" y="4295352"/>
            <a:ext cx="3317673" cy="56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sz="1400" b="0" i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20"/>
          </p:nvPr>
        </p:nvSpPr>
        <p:spPr>
          <a:xfrm>
            <a:off x="8030577" y="4856843"/>
            <a:ext cx="3317673" cy="74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1"/>
          </p:nvPr>
        </p:nvSpPr>
        <p:spPr>
          <a:xfrm>
            <a:off x="800100" y="3822149"/>
            <a:ext cx="3361323" cy="32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sz="1400" b="1" i="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652"/>
            <a:ext cx="12192000" cy="2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/>
          <p:nvPr/>
        </p:nvSpPr>
        <p:spPr>
          <a:xfrm>
            <a:off x="0" y="-13960"/>
            <a:ext cx="12192000" cy="211532"/>
          </a:xfrm>
          <a:prstGeom prst="rect">
            <a:avLst/>
          </a:prstGeom>
          <a:solidFill>
            <a:srgbClr val="D4D1D1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0"/>
          <p:cNvCxnSpPr/>
          <p:nvPr/>
        </p:nvCxnSpPr>
        <p:spPr>
          <a:xfrm>
            <a:off x="800100" y="4155271"/>
            <a:ext cx="10569864" cy="0"/>
          </a:xfrm>
          <a:prstGeom prst="straightConnector1">
            <a:avLst/>
          </a:prstGeom>
          <a:noFill/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- Image">
  <p:cSld name="Section Break - 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800100" y="1273091"/>
            <a:ext cx="1460711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70" y="6361842"/>
            <a:ext cx="643152" cy="212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- Red">
  <p:cSld name="Section Break - Red">
    <p:bg>
      <p:bgPr>
        <a:gradFill>
          <a:gsLst>
            <a:gs pos="0">
              <a:srgbClr val="E04F39"/>
            </a:gs>
            <a:gs pos="15000">
              <a:srgbClr val="E04F39"/>
            </a:gs>
            <a:gs pos="50000">
              <a:srgbClr val="AF2D24"/>
            </a:gs>
            <a:gs pos="100000">
              <a:srgbClr val="8C1515"/>
            </a:gs>
          </a:gsLst>
          <a:lin ang="8100000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6" name="Google Shape;106;p12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800100" y="1273091"/>
            <a:ext cx="1460711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70" y="6361842"/>
            <a:ext cx="643152" cy="212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- Blue">
  <p:cSld name="Section Break - Blue">
    <p:bg>
      <p:bgPr>
        <a:gradFill>
          <a:gsLst>
            <a:gs pos="0">
              <a:srgbClr val="1AA4BC"/>
            </a:gs>
            <a:gs pos="50000">
              <a:srgbClr val="006983"/>
            </a:gs>
            <a:gs pos="100000">
              <a:srgbClr val="013948"/>
            </a:gs>
          </a:gsLst>
          <a:lin ang="81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13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13"/>
          <p:cNvSpPr txBox="1">
            <a:spLocks noGrp="1"/>
          </p:cNvSpPr>
          <p:nvPr>
            <p:ph type="body" idx="1"/>
          </p:nvPr>
        </p:nvSpPr>
        <p:spPr>
          <a:xfrm>
            <a:off x="800100" y="1273091"/>
            <a:ext cx="1460711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70" y="6361842"/>
            <a:ext cx="643152" cy="21251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- Purple">
  <p:cSld name="Section Break - Purple">
    <p:bg>
      <p:bgPr>
        <a:gradFill>
          <a:gsLst>
            <a:gs pos="0">
              <a:srgbClr val="B6B1A9"/>
            </a:gs>
            <a:gs pos="50000">
              <a:srgbClr val="877F7A"/>
            </a:gs>
            <a:gs pos="100000">
              <a:srgbClr val="544948"/>
            </a:gs>
          </a:gsLst>
          <a:lin ang="8100000" scaled="0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800100" y="2615992"/>
            <a:ext cx="10553700" cy="12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14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800100" y="1273091"/>
            <a:ext cx="1460711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marL="914400" lvl="1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marL="2286000" lvl="4" indent="-356616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70" y="6361842"/>
            <a:ext cx="643152" cy="212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  <a:defRPr sz="3600" b="0" i="0" u="none" strike="noStrike" cap="none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39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92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816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816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•"/>
              <a:defRPr sz="14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88670" y="6361842"/>
            <a:ext cx="643152" cy="2125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sz="4800" b="0" i="0" u="none" strike="noStrike" cap="none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3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92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03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6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816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816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•"/>
              <a:defRPr sz="1400" b="0" i="1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408">
          <p15:clr>
            <a:srgbClr val="F26B43"/>
          </p15:clr>
        </p15:guide>
        <p15:guide id="3" orient="horz" pos="1104">
          <p15:clr>
            <a:srgbClr val="F26B43"/>
          </p15:clr>
        </p15:guide>
        <p15:guide id="4" orient="horz" pos="1464">
          <p15:clr>
            <a:srgbClr val="F26B43"/>
          </p15:clr>
        </p15:guide>
        <p15:guide id="5" pos="3840">
          <p15:clr>
            <a:srgbClr val="F26B43"/>
          </p15:clr>
        </p15:guide>
        <p15:guide id="6" pos="504">
          <p15:clr>
            <a:srgbClr val="F26B43"/>
          </p15:clr>
        </p15:guide>
        <p15:guide id="7" pos="7152">
          <p15:clr>
            <a:srgbClr val="F26B43"/>
          </p15:clr>
        </p15:guide>
        <p15:guide id="8" orient="horz" pos="3984">
          <p15:clr>
            <a:srgbClr val="F26B43"/>
          </p15:clr>
        </p15:guide>
        <p15:guide id="9" orient="horz" pos="4128">
          <p15:clr>
            <a:srgbClr val="F26B43"/>
          </p15:clr>
        </p15:guide>
        <p15:guide id="10" orient="horz" pos="3816">
          <p15:clr>
            <a:srgbClr val="F26B43"/>
          </p15:clr>
        </p15:guide>
        <p15:guide id="11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internal.slac.stanford.edu/esh-db/training/slaconly/bin/catalog_item.asp?course=PTE" TargetMode="External"/><Relationship Id="rId7" Type="http://schemas.openxmlformats.org/officeDocument/2006/relationships/hyperlink" Target="https://www-internal.slac.stanford.edu/esh-db/training/slaconly/bin/catalog_item.asp?course=EP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internal.slac.stanford.edu/esh-db/training/slaconly/bin/catalog_item.asp?course=HR107" TargetMode="External"/><Relationship Id="rId5" Type="http://schemas.openxmlformats.org/officeDocument/2006/relationships/hyperlink" Target="https://www-internal.slac.stanford.edu/esh-db/training/slaconly/bin/catalog_item.asp?course=PTMG" TargetMode="External"/><Relationship Id="rId4" Type="http://schemas.openxmlformats.org/officeDocument/2006/relationships/hyperlink" Target="https://www-internal.slac.stanford.edu/esh-db/training/slaconly/bin/catalog_item.asp?course=GR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int.slac.stanford.edu/human-resources/services/talent-organizational-development/performance-tool-resources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-bis2.slac.stanford.edu/slaconly/performance/Default.aspx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int.slac.stanford.edu/human-resources/services/talent-organizational-development/performance-review#annual-review" TargetMode="External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27822"/>
            <a:ext cx="12192000" cy="320235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</a:pPr>
            <a:r>
              <a:rPr lang="en-US"/>
              <a:t>Performance Reviews: August 1 – October 31</a:t>
            </a:r>
            <a:endParaRPr/>
          </a:p>
        </p:txBody>
      </p:sp>
      <p:sp>
        <p:nvSpPr>
          <p:cNvPr id="300" name="Google Shape;300;p1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01" name="Google Shape;301;p1"/>
          <p:cNvSpPr/>
          <p:nvPr/>
        </p:nvSpPr>
        <p:spPr>
          <a:xfrm>
            <a:off x="2339557" y="3037833"/>
            <a:ext cx="4500514" cy="199234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307" name="Google Shape;307;p2"/>
          <p:cNvGraphicFramePr/>
          <p:nvPr/>
        </p:nvGraphicFramePr>
        <p:xfrm>
          <a:off x="0" y="11979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{3175A1A2-EBA9-4780-8EF5-DDD903EC9DF1}</a:tableStyleId>
              </a:tblPr>
              <a:tblGrid>
                <a:gridCol w="397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Title</a:t>
                      </a:r>
                      <a:endParaRPr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Audience</a:t>
                      </a:r>
                      <a:endParaRPr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Duration</a:t>
                      </a:r>
                      <a:endParaRPr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hlinkClick r:id="rId3"/>
                        </a:rPr>
                        <a:t>Employee Performance Tool Training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New employees: </a:t>
                      </a:r>
                      <a:endParaRPr/>
                    </a:p>
                    <a:p>
                      <a:pPr marL="8001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April 2024 - March 2025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Employees who would like a refresher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 hour</a:t>
                      </a:r>
                      <a:endParaRPr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hlinkClick r:id="rId4"/>
                        </a:rPr>
                        <a:t>Employee Effective Feedback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New employees: </a:t>
                      </a:r>
                      <a:endParaRPr/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April 2024 - March 2025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Employees who would like a refresher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 hour</a:t>
                      </a:r>
                      <a:endParaRPr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hlinkClick r:id="rId5"/>
                        </a:rPr>
                        <a:t>Performance Tool: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hlinkClick r:id="rId5"/>
                        </a:rPr>
                        <a:t>A Manager’s Guide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New managers: </a:t>
                      </a:r>
                      <a:endParaRPr/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April 2024 - March 2025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Aspiring managers who would like to learn about manager responsibilities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Managers who would like a refresher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 hours</a:t>
                      </a:r>
                      <a:endParaRPr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hlinkClick r:id="rId6"/>
                        </a:rPr>
                        <a:t>Valuable Annual Performance Reviews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New managers: </a:t>
                      </a:r>
                      <a:endParaRPr/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April 2024 - March 2025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Aspiring managers who would like to learn about manager responsibilities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Managers who still need to meet this in their STA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 hour</a:t>
                      </a:r>
                      <a:endParaRPr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hlinkClick r:id="rId7"/>
                        </a:rPr>
                        <a:t>Manager Effective Feedback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New managers: </a:t>
                      </a:r>
                      <a:endParaRPr/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April 2024 - March 2025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Aspiring managers who would like to learn about manager responsibilities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Managers who would like a refresher</a:t>
                      </a:r>
                      <a:endParaRPr sz="160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 hours</a:t>
                      </a:r>
                      <a:endParaRPr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8" name="Google Shape;308;p2"/>
          <p:cNvSpPr txBox="1">
            <a:spLocks noGrp="1"/>
          </p:cNvSpPr>
          <p:nvPr>
            <p:ph type="title"/>
          </p:nvPr>
        </p:nvSpPr>
        <p:spPr>
          <a:xfrm>
            <a:off x="800100" y="220881"/>
            <a:ext cx="10553700" cy="73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</a:pPr>
            <a:r>
              <a:rPr lang="en-US"/>
              <a:t>Performance Review Training - All Live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14" name="Google Shape;314;p3"/>
          <p:cNvSpPr txBox="1">
            <a:spLocks noGrp="1"/>
          </p:cNvSpPr>
          <p:nvPr>
            <p:ph type="title"/>
          </p:nvPr>
        </p:nvSpPr>
        <p:spPr>
          <a:xfrm>
            <a:off x="767750" y="258489"/>
            <a:ext cx="11424249" cy="53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</a:pPr>
            <a:r>
              <a:rPr lang="en-US" sz="3200"/>
              <a:t>Additional Performance Guidance Resources</a:t>
            </a:r>
            <a:endParaRPr/>
          </a:p>
        </p:txBody>
      </p:sp>
      <p:sp>
        <p:nvSpPr>
          <p:cNvPr id="315" name="Google Shape;315;p3"/>
          <p:cNvSpPr txBox="1">
            <a:spLocks noGrp="1"/>
          </p:cNvSpPr>
          <p:nvPr>
            <p:ph type="body" idx="1"/>
          </p:nvPr>
        </p:nvSpPr>
        <p:spPr>
          <a:xfrm>
            <a:off x="515963" y="1930857"/>
            <a:ext cx="4643718" cy="183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Font typeface="Lato"/>
              <a:buNone/>
            </a:pPr>
            <a:r>
              <a:rPr lang="en-US"/>
              <a:t>Talent &amp; Organization Development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website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Guides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Resources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Tool</a:t>
            </a:r>
            <a:endParaRPr/>
          </a:p>
        </p:txBody>
      </p:sp>
      <p:pic>
        <p:nvPicPr>
          <p:cNvPr id="316" name="Google Shape;3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7764" y="1508836"/>
            <a:ext cx="2603548" cy="19267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1628" y="2416833"/>
            <a:ext cx="2780349" cy="20243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71489" y="3311431"/>
            <a:ext cx="2848449" cy="20505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73496" y="3868940"/>
            <a:ext cx="2780349" cy="20080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48017" y="3311431"/>
            <a:ext cx="3295650" cy="14869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"/>
          <p:cNvSpPr txBox="1">
            <a:spLocks noGrp="1"/>
          </p:cNvSpPr>
          <p:nvPr>
            <p:ph type="body" idx="1"/>
          </p:nvPr>
        </p:nvSpPr>
        <p:spPr>
          <a:xfrm>
            <a:off x="800100" y="1110216"/>
            <a:ext cx="10553700" cy="39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</a:pPr>
            <a:endParaRPr/>
          </a:p>
        </p:txBody>
      </p:sp>
      <p:sp>
        <p:nvSpPr>
          <p:cNvPr id="326" name="Google Shape;326;p4"/>
          <p:cNvSpPr txBox="1">
            <a:spLocks noGrp="1"/>
          </p:cNvSpPr>
          <p:nvPr>
            <p:ph type="title"/>
          </p:nvPr>
        </p:nvSpPr>
        <p:spPr>
          <a:xfrm>
            <a:off x="800100" y="266701"/>
            <a:ext cx="10553700" cy="63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</a:pPr>
            <a:r>
              <a:rPr lang="en-US"/>
              <a:t>Effective feedback increases engagement</a:t>
            </a:r>
            <a:endParaRPr/>
          </a:p>
        </p:txBody>
      </p:sp>
      <p:sp>
        <p:nvSpPr>
          <p:cNvPr id="327" name="Google Shape;327;p4"/>
          <p:cNvSpPr txBox="1">
            <a:spLocks noGrp="1"/>
          </p:cNvSpPr>
          <p:nvPr>
            <p:ph type="body" idx="2"/>
          </p:nvPr>
        </p:nvSpPr>
        <p:spPr>
          <a:xfrm>
            <a:off x="800100" y="1605068"/>
            <a:ext cx="10553700" cy="445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</a:pPr>
            <a:r>
              <a:rPr lang="en-US">
                <a:solidFill>
                  <a:schemeClr val="dk1"/>
                </a:solidFill>
              </a:rPr>
              <a:t>What should the performance review do?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an honest and respectful assessment of performance for continuing development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workforce assessment and planning accuracy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Align, engage and motivate a highly skilled workforce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the “skill versus challenge” gap and provide support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feedback conversations on goals and competencies, for self and manager reviews, throughout the year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behaviors and practices contributed to achieving these results?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back, what could have been done differently to achieve even greater results?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where can this learning be applied going forward?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28" name="Google Shape;328;p4"/>
          <p:cNvSpPr txBox="1">
            <a:spLocks noGrp="1"/>
          </p:cNvSpPr>
          <p:nvPr>
            <p:ph type="ftr" idx="11"/>
          </p:nvPr>
        </p:nvSpPr>
        <p:spPr>
          <a:xfrm>
            <a:off x="1634490" y="6282824"/>
            <a:ext cx="5852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TITLE AND/OR DEPARTMENT</a:t>
            </a:r>
            <a:endParaRPr/>
          </a:p>
        </p:txBody>
      </p:sp>
      <p:sp>
        <p:nvSpPr>
          <p:cNvPr id="329" name="Google Shape;329;p4"/>
          <p:cNvSpPr txBox="1">
            <a:spLocks noGrp="1"/>
          </p:cNvSpPr>
          <p:nvPr>
            <p:ph type="sldNum" idx="12"/>
          </p:nvPr>
        </p:nvSpPr>
        <p:spPr>
          <a:xfrm>
            <a:off x="8610600" y="6282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C Interio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C Covers/Title Slides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Widescreen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Lato</vt:lpstr>
      <vt:lpstr>Arial</vt:lpstr>
      <vt:lpstr>Lato Black</vt:lpstr>
      <vt:lpstr>Montserrat</vt:lpstr>
      <vt:lpstr>Calibri</vt:lpstr>
      <vt:lpstr>SLAC Interior Slides</vt:lpstr>
      <vt:lpstr>SLAC Covers/Title Slides</vt:lpstr>
      <vt:lpstr>Performance Reviews: August 1 – October 31</vt:lpstr>
      <vt:lpstr>Performance Review Training - All Live</vt:lpstr>
      <vt:lpstr>Additional Performance Guidance Resources</vt:lpstr>
      <vt:lpstr>Effective feedback increases 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Curry, Pam</dc:creator>
  <cp:lastModifiedBy>Salas, Arabella</cp:lastModifiedBy>
  <cp:revision>1</cp:revision>
  <dcterms:created xsi:type="dcterms:W3CDTF">2022-05-13T16:08:15Z</dcterms:created>
  <dcterms:modified xsi:type="dcterms:W3CDTF">2025-08-06T19:11:03Z</dcterms:modified>
</cp:coreProperties>
</file>